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46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3F5AA4D-0084-4B34-A8A8-DBAC3D879831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043C068-12BE-4CCC-8E6F-933A3BDE1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846F5B-4393-49C7-A3B3-4C5C14B0D78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258B-9FB0-407B-9746-9F06CCAE104B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1BCA2FB-3809-4D48-B9EA-DB93081FAA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5DA31-B193-48F3-B69F-9F981752E754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D4DAC-5293-4700-83D7-20EC4118DA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4739D-131D-4DD0-AA48-395E07A55EDF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E047E-F000-4B92-8FF9-B604FF7CA1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EDFD0-7358-4780-96A4-16262BC0CCD0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CB9AE-6970-4708-95B2-01B7EC6A8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56E21-BFF9-4100-81FD-CD2374D9A908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2700E-AC41-4EDF-A312-5E0492B29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70FBB-9468-4A87-8E7F-82704F324139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D4BF2-7655-4845-A080-12C2C39671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F12A9-9F39-4B94-8B0F-21B56F9AFE97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F1560-D6FF-4399-9A48-F2B1950115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5400B-D40A-4633-838C-64829CA55EB9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8151A-6EE2-4A39-8380-B2B7577727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B834C-B6C3-448A-A70B-8FA0F72EDD4B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B5A8A-FC1A-41B1-A99F-4FC812FC6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972B1-3543-4D29-895F-C89B1F3973F2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FF11E-C76B-4672-8089-1E131F0B5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F165A-48BC-4AAD-B9A4-685925EF346D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AC9EA-3AE7-46C5-8158-157B0F5C5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F27C14F-092A-4038-A181-429C3AA9397B}" type="datetimeFigureOut">
              <a:rPr lang="en-US"/>
              <a:pPr>
                <a:defRPr/>
              </a:pPr>
              <a:t>6/24/2010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4F7C8557-F9C9-4FF5-872F-6B962404D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74" r:id="rId8"/>
    <p:sldLayoutId id="2147483675" r:id="rId9"/>
    <p:sldLayoutId id="2147483666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r>
              <a:rPr smtClean="0"/>
              <a:t>New Deal Programs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Housing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smtClean="0"/>
              <a:t>Home Owners’ Loan Corporation-</a:t>
            </a:r>
            <a:r>
              <a:rPr lang="en-US" smtClean="0"/>
              <a:t> (HOLC) 1935; Facilitated nation-wide lending and encouraged uniform national appraisal methods</a:t>
            </a:r>
          </a:p>
          <a:p>
            <a:r>
              <a:rPr lang="en-US" u="sng" smtClean="0"/>
              <a:t>Federal Housing Administration-</a:t>
            </a:r>
            <a:r>
              <a:rPr lang="en-US" smtClean="0"/>
              <a:t> (FHA) 1935; Created national standards for home construction, introduced longer term mortgages (30 years), and standardized the appraisal process.</a:t>
            </a:r>
          </a:p>
        </p:txBody>
      </p:sp>
      <p:sp>
        <p:nvSpPr>
          <p:cNvPr id="24580" name="SMARTPenAnnotation101"/>
          <p:cNvSpPr>
            <a:spLocks/>
          </p:cNvSpPr>
          <p:nvPr/>
        </p:nvSpPr>
        <p:spPr bwMode="auto">
          <a:xfrm>
            <a:off x="3065463" y="41576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SMARTPenAnnotation102"/>
          <p:cNvSpPr>
            <a:spLocks/>
          </p:cNvSpPr>
          <p:nvPr/>
        </p:nvSpPr>
        <p:spPr bwMode="auto">
          <a:xfrm>
            <a:off x="3071813" y="3814763"/>
            <a:ext cx="1368425" cy="244475"/>
          </a:xfrm>
          <a:custGeom>
            <a:avLst/>
            <a:gdLst/>
            <a:ahLst/>
            <a:cxnLst>
              <a:cxn ang="0">
                <a:pos x="0" y="153"/>
              </a:cxn>
              <a:cxn ang="0">
                <a:pos x="2" y="148"/>
              </a:cxn>
              <a:cxn ang="0">
                <a:pos x="5" y="145"/>
              </a:cxn>
              <a:cxn ang="0">
                <a:pos x="6" y="143"/>
              </a:cxn>
              <a:cxn ang="0">
                <a:pos x="12" y="138"/>
              </a:cxn>
              <a:cxn ang="0">
                <a:pos x="15" y="136"/>
              </a:cxn>
              <a:cxn ang="0">
                <a:pos x="22" y="131"/>
              </a:cxn>
              <a:cxn ang="0">
                <a:pos x="28" y="128"/>
              </a:cxn>
              <a:cxn ang="0">
                <a:pos x="34" y="125"/>
              </a:cxn>
              <a:cxn ang="0">
                <a:pos x="74" y="105"/>
              </a:cxn>
              <a:cxn ang="0">
                <a:pos x="84" y="100"/>
              </a:cxn>
              <a:cxn ang="0">
                <a:pos x="96" y="96"/>
              </a:cxn>
              <a:cxn ang="0">
                <a:pos x="132" y="85"/>
              </a:cxn>
              <a:cxn ang="0">
                <a:pos x="150" y="81"/>
              </a:cxn>
              <a:cxn ang="0">
                <a:pos x="170" y="78"/>
              </a:cxn>
              <a:cxn ang="0">
                <a:pos x="193" y="75"/>
              </a:cxn>
              <a:cxn ang="0">
                <a:pos x="219" y="73"/>
              </a:cxn>
              <a:cxn ang="0">
                <a:pos x="241" y="72"/>
              </a:cxn>
              <a:cxn ang="0">
                <a:pos x="262" y="71"/>
              </a:cxn>
              <a:cxn ang="0">
                <a:pos x="316" y="66"/>
              </a:cxn>
              <a:cxn ang="0">
                <a:pos x="446" y="51"/>
              </a:cxn>
              <a:cxn ang="0">
                <a:pos x="505" y="43"/>
              </a:cxn>
              <a:cxn ang="0">
                <a:pos x="584" y="31"/>
              </a:cxn>
              <a:cxn ang="0">
                <a:pos x="598" y="28"/>
              </a:cxn>
              <a:cxn ang="0">
                <a:pos x="655" y="15"/>
              </a:cxn>
              <a:cxn ang="0">
                <a:pos x="687" y="10"/>
              </a:cxn>
              <a:cxn ang="0">
                <a:pos x="707" y="6"/>
              </a:cxn>
              <a:cxn ang="0">
                <a:pos x="731" y="3"/>
              </a:cxn>
              <a:cxn ang="0">
                <a:pos x="752" y="1"/>
              </a:cxn>
              <a:cxn ang="0">
                <a:pos x="775" y="0"/>
              </a:cxn>
              <a:cxn ang="0">
                <a:pos x="795" y="0"/>
              </a:cxn>
              <a:cxn ang="0">
                <a:pos x="841" y="0"/>
              </a:cxn>
              <a:cxn ang="0">
                <a:pos x="850" y="1"/>
              </a:cxn>
              <a:cxn ang="0">
                <a:pos x="858" y="4"/>
              </a:cxn>
              <a:cxn ang="0">
                <a:pos x="861" y="4"/>
              </a:cxn>
              <a:cxn ang="0">
                <a:pos x="861" y="4"/>
              </a:cxn>
              <a:cxn ang="0">
                <a:pos x="837" y="9"/>
              </a:cxn>
            </a:cxnLst>
            <a:rect l="0" t="0" r="r" b="b"/>
            <a:pathLst>
              <a:path w="862" h="154">
                <a:moveTo>
                  <a:pt x="0" y="153"/>
                </a:moveTo>
                <a:lnTo>
                  <a:pt x="2" y="148"/>
                </a:lnTo>
                <a:lnTo>
                  <a:pt x="5" y="145"/>
                </a:lnTo>
                <a:lnTo>
                  <a:pt x="6" y="143"/>
                </a:lnTo>
                <a:lnTo>
                  <a:pt x="12" y="138"/>
                </a:lnTo>
                <a:lnTo>
                  <a:pt x="15" y="136"/>
                </a:lnTo>
                <a:lnTo>
                  <a:pt x="22" y="131"/>
                </a:lnTo>
                <a:lnTo>
                  <a:pt x="28" y="128"/>
                </a:lnTo>
                <a:lnTo>
                  <a:pt x="34" y="125"/>
                </a:lnTo>
                <a:lnTo>
                  <a:pt x="74" y="105"/>
                </a:lnTo>
                <a:lnTo>
                  <a:pt x="84" y="100"/>
                </a:lnTo>
                <a:lnTo>
                  <a:pt x="96" y="96"/>
                </a:lnTo>
                <a:lnTo>
                  <a:pt x="132" y="85"/>
                </a:lnTo>
                <a:lnTo>
                  <a:pt x="150" y="81"/>
                </a:lnTo>
                <a:lnTo>
                  <a:pt x="170" y="78"/>
                </a:lnTo>
                <a:lnTo>
                  <a:pt x="193" y="75"/>
                </a:lnTo>
                <a:lnTo>
                  <a:pt x="219" y="73"/>
                </a:lnTo>
                <a:lnTo>
                  <a:pt x="241" y="72"/>
                </a:lnTo>
                <a:lnTo>
                  <a:pt x="262" y="71"/>
                </a:lnTo>
                <a:lnTo>
                  <a:pt x="316" y="66"/>
                </a:lnTo>
                <a:lnTo>
                  <a:pt x="446" y="51"/>
                </a:lnTo>
                <a:lnTo>
                  <a:pt x="505" y="43"/>
                </a:lnTo>
                <a:lnTo>
                  <a:pt x="584" y="31"/>
                </a:lnTo>
                <a:lnTo>
                  <a:pt x="598" y="28"/>
                </a:lnTo>
                <a:lnTo>
                  <a:pt x="655" y="15"/>
                </a:lnTo>
                <a:lnTo>
                  <a:pt x="687" y="10"/>
                </a:lnTo>
                <a:lnTo>
                  <a:pt x="707" y="6"/>
                </a:lnTo>
                <a:lnTo>
                  <a:pt x="731" y="3"/>
                </a:lnTo>
                <a:lnTo>
                  <a:pt x="752" y="1"/>
                </a:lnTo>
                <a:lnTo>
                  <a:pt x="775" y="0"/>
                </a:lnTo>
                <a:lnTo>
                  <a:pt x="795" y="0"/>
                </a:lnTo>
                <a:lnTo>
                  <a:pt x="841" y="0"/>
                </a:lnTo>
                <a:lnTo>
                  <a:pt x="850" y="1"/>
                </a:lnTo>
                <a:lnTo>
                  <a:pt x="858" y="4"/>
                </a:lnTo>
                <a:lnTo>
                  <a:pt x="861" y="4"/>
                </a:lnTo>
                <a:lnTo>
                  <a:pt x="837" y="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SMARTPenAnnotation103"/>
          <p:cNvSpPr>
            <a:spLocks/>
          </p:cNvSpPr>
          <p:nvPr/>
        </p:nvSpPr>
        <p:spPr bwMode="auto">
          <a:xfrm>
            <a:off x="5651500" y="1785938"/>
            <a:ext cx="873125" cy="95250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2" y="16"/>
              </a:cxn>
              <a:cxn ang="0">
                <a:pos x="3" y="15"/>
              </a:cxn>
              <a:cxn ang="0">
                <a:pos x="6" y="14"/>
              </a:cxn>
              <a:cxn ang="0">
                <a:pos x="7" y="14"/>
              </a:cxn>
              <a:cxn ang="0">
                <a:pos x="10" y="16"/>
              </a:cxn>
              <a:cxn ang="0">
                <a:pos x="12" y="16"/>
              </a:cxn>
              <a:cxn ang="0">
                <a:pos x="13" y="16"/>
              </a:cxn>
              <a:cxn ang="0">
                <a:pos x="15" y="15"/>
              </a:cxn>
              <a:cxn ang="0">
                <a:pos x="22" y="14"/>
              </a:cxn>
              <a:cxn ang="0">
                <a:pos x="48" y="9"/>
              </a:cxn>
              <a:cxn ang="0">
                <a:pos x="75" y="5"/>
              </a:cxn>
              <a:cxn ang="0">
                <a:pos x="89" y="3"/>
              </a:cxn>
              <a:cxn ang="0">
                <a:pos x="101" y="2"/>
              </a:cxn>
              <a:cxn ang="0">
                <a:pos x="111" y="2"/>
              </a:cxn>
              <a:cxn ang="0">
                <a:pos x="129" y="1"/>
              </a:cxn>
              <a:cxn ang="0">
                <a:pos x="143" y="0"/>
              </a:cxn>
              <a:cxn ang="0">
                <a:pos x="157" y="1"/>
              </a:cxn>
              <a:cxn ang="0">
                <a:pos x="172" y="3"/>
              </a:cxn>
              <a:cxn ang="0">
                <a:pos x="185" y="4"/>
              </a:cxn>
              <a:cxn ang="0">
                <a:pos x="196" y="5"/>
              </a:cxn>
              <a:cxn ang="0">
                <a:pos x="264" y="13"/>
              </a:cxn>
              <a:cxn ang="0">
                <a:pos x="382" y="24"/>
              </a:cxn>
              <a:cxn ang="0">
                <a:pos x="395" y="25"/>
              </a:cxn>
              <a:cxn ang="0">
                <a:pos x="406" y="27"/>
              </a:cxn>
              <a:cxn ang="0">
                <a:pos x="416" y="28"/>
              </a:cxn>
              <a:cxn ang="0">
                <a:pos x="462" y="34"/>
              </a:cxn>
              <a:cxn ang="0">
                <a:pos x="471" y="36"/>
              </a:cxn>
              <a:cxn ang="0">
                <a:pos x="479" y="37"/>
              </a:cxn>
              <a:cxn ang="0">
                <a:pos x="487" y="39"/>
              </a:cxn>
              <a:cxn ang="0">
                <a:pos x="507" y="44"/>
              </a:cxn>
              <a:cxn ang="0">
                <a:pos x="514" y="47"/>
              </a:cxn>
              <a:cxn ang="0">
                <a:pos x="520" y="49"/>
              </a:cxn>
              <a:cxn ang="0">
                <a:pos x="525" y="50"/>
              </a:cxn>
              <a:cxn ang="0">
                <a:pos x="529" y="52"/>
              </a:cxn>
              <a:cxn ang="0">
                <a:pos x="537" y="53"/>
              </a:cxn>
              <a:cxn ang="0">
                <a:pos x="540" y="54"/>
              </a:cxn>
              <a:cxn ang="0">
                <a:pos x="542" y="55"/>
              </a:cxn>
              <a:cxn ang="0">
                <a:pos x="549" y="59"/>
              </a:cxn>
            </a:cxnLst>
            <a:rect l="0" t="0" r="r" b="b"/>
            <a:pathLst>
              <a:path w="550" h="60">
                <a:moveTo>
                  <a:pt x="0" y="18"/>
                </a:moveTo>
                <a:lnTo>
                  <a:pt x="2" y="16"/>
                </a:lnTo>
                <a:lnTo>
                  <a:pt x="3" y="15"/>
                </a:lnTo>
                <a:lnTo>
                  <a:pt x="6" y="14"/>
                </a:lnTo>
                <a:lnTo>
                  <a:pt x="7" y="14"/>
                </a:lnTo>
                <a:lnTo>
                  <a:pt x="10" y="16"/>
                </a:lnTo>
                <a:lnTo>
                  <a:pt x="12" y="16"/>
                </a:lnTo>
                <a:lnTo>
                  <a:pt x="13" y="16"/>
                </a:lnTo>
                <a:lnTo>
                  <a:pt x="15" y="15"/>
                </a:lnTo>
                <a:lnTo>
                  <a:pt x="22" y="14"/>
                </a:lnTo>
                <a:lnTo>
                  <a:pt x="48" y="9"/>
                </a:lnTo>
                <a:lnTo>
                  <a:pt x="75" y="5"/>
                </a:lnTo>
                <a:lnTo>
                  <a:pt x="89" y="3"/>
                </a:lnTo>
                <a:lnTo>
                  <a:pt x="101" y="2"/>
                </a:lnTo>
                <a:lnTo>
                  <a:pt x="111" y="2"/>
                </a:lnTo>
                <a:lnTo>
                  <a:pt x="129" y="1"/>
                </a:lnTo>
                <a:lnTo>
                  <a:pt x="143" y="0"/>
                </a:lnTo>
                <a:lnTo>
                  <a:pt x="157" y="1"/>
                </a:lnTo>
                <a:lnTo>
                  <a:pt x="172" y="3"/>
                </a:lnTo>
                <a:lnTo>
                  <a:pt x="185" y="4"/>
                </a:lnTo>
                <a:lnTo>
                  <a:pt x="196" y="5"/>
                </a:lnTo>
                <a:lnTo>
                  <a:pt x="264" y="13"/>
                </a:lnTo>
                <a:lnTo>
                  <a:pt x="382" y="24"/>
                </a:lnTo>
                <a:lnTo>
                  <a:pt x="395" y="25"/>
                </a:lnTo>
                <a:lnTo>
                  <a:pt x="406" y="27"/>
                </a:lnTo>
                <a:lnTo>
                  <a:pt x="416" y="28"/>
                </a:lnTo>
                <a:lnTo>
                  <a:pt x="462" y="34"/>
                </a:lnTo>
                <a:lnTo>
                  <a:pt x="471" y="36"/>
                </a:lnTo>
                <a:lnTo>
                  <a:pt x="479" y="37"/>
                </a:lnTo>
                <a:lnTo>
                  <a:pt x="487" y="39"/>
                </a:lnTo>
                <a:lnTo>
                  <a:pt x="507" y="44"/>
                </a:lnTo>
                <a:lnTo>
                  <a:pt x="514" y="47"/>
                </a:lnTo>
                <a:lnTo>
                  <a:pt x="520" y="49"/>
                </a:lnTo>
                <a:lnTo>
                  <a:pt x="525" y="50"/>
                </a:lnTo>
                <a:lnTo>
                  <a:pt x="529" y="52"/>
                </a:lnTo>
                <a:lnTo>
                  <a:pt x="537" y="53"/>
                </a:lnTo>
                <a:lnTo>
                  <a:pt x="540" y="54"/>
                </a:lnTo>
                <a:lnTo>
                  <a:pt x="542" y="55"/>
                </a:lnTo>
                <a:lnTo>
                  <a:pt x="549" y="5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SMARTPenAnnotation104"/>
          <p:cNvSpPr>
            <a:spLocks/>
          </p:cNvSpPr>
          <p:nvPr/>
        </p:nvSpPr>
        <p:spPr bwMode="auto">
          <a:xfrm>
            <a:off x="5108575" y="3865563"/>
            <a:ext cx="1316038" cy="2079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1" y="0"/>
              </a:cxn>
              <a:cxn ang="0">
                <a:pos x="74" y="1"/>
              </a:cxn>
              <a:cxn ang="0">
                <a:pos x="151" y="8"/>
              </a:cxn>
              <a:cxn ang="0">
                <a:pos x="176" y="10"/>
              </a:cxn>
              <a:cxn ang="0">
                <a:pos x="199" y="11"/>
              </a:cxn>
              <a:cxn ang="0">
                <a:pos x="247" y="12"/>
              </a:cxn>
              <a:cxn ang="0">
                <a:pos x="322" y="13"/>
              </a:cxn>
              <a:cxn ang="0">
                <a:pos x="374" y="15"/>
              </a:cxn>
              <a:cxn ang="0">
                <a:pos x="420" y="18"/>
              </a:cxn>
              <a:cxn ang="0">
                <a:pos x="440" y="19"/>
              </a:cxn>
              <a:cxn ang="0">
                <a:pos x="457" y="21"/>
              </a:cxn>
              <a:cxn ang="0">
                <a:pos x="471" y="22"/>
              </a:cxn>
              <a:cxn ang="0">
                <a:pos x="494" y="25"/>
              </a:cxn>
              <a:cxn ang="0">
                <a:pos x="513" y="28"/>
              </a:cxn>
              <a:cxn ang="0">
                <a:pos x="524" y="31"/>
              </a:cxn>
              <a:cxn ang="0">
                <a:pos x="564" y="40"/>
              </a:cxn>
              <a:cxn ang="0">
                <a:pos x="586" y="45"/>
              </a:cxn>
              <a:cxn ang="0">
                <a:pos x="598" y="48"/>
              </a:cxn>
              <a:cxn ang="0">
                <a:pos x="611" y="52"/>
              </a:cxn>
              <a:cxn ang="0">
                <a:pos x="625" y="57"/>
              </a:cxn>
              <a:cxn ang="0">
                <a:pos x="636" y="62"/>
              </a:cxn>
              <a:cxn ang="0">
                <a:pos x="645" y="65"/>
              </a:cxn>
              <a:cxn ang="0">
                <a:pos x="653" y="69"/>
              </a:cxn>
              <a:cxn ang="0">
                <a:pos x="661" y="72"/>
              </a:cxn>
              <a:cxn ang="0">
                <a:pos x="669" y="74"/>
              </a:cxn>
              <a:cxn ang="0">
                <a:pos x="677" y="76"/>
              </a:cxn>
              <a:cxn ang="0">
                <a:pos x="719" y="89"/>
              </a:cxn>
              <a:cxn ang="0">
                <a:pos x="731" y="93"/>
              </a:cxn>
              <a:cxn ang="0">
                <a:pos x="741" y="97"/>
              </a:cxn>
              <a:cxn ang="0">
                <a:pos x="749" y="100"/>
              </a:cxn>
              <a:cxn ang="0">
                <a:pos x="757" y="104"/>
              </a:cxn>
              <a:cxn ang="0">
                <a:pos x="765" y="107"/>
              </a:cxn>
              <a:cxn ang="0">
                <a:pos x="774" y="110"/>
              </a:cxn>
              <a:cxn ang="0">
                <a:pos x="783" y="113"/>
              </a:cxn>
              <a:cxn ang="0">
                <a:pos x="803" y="119"/>
              </a:cxn>
              <a:cxn ang="0">
                <a:pos x="810" y="122"/>
              </a:cxn>
              <a:cxn ang="0">
                <a:pos x="815" y="124"/>
              </a:cxn>
              <a:cxn ang="0">
                <a:pos x="828" y="130"/>
              </a:cxn>
            </a:cxnLst>
            <a:rect l="0" t="0" r="r" b="b"/>
            <a:pathLst>
              <a:path w="829" h="131">
                <a:moveTo>
                  <a:pt x="0" y="0"/>
                </a:moveTo>
                <a:lnTo>
                  <a:pt x="51" y="0"/>
                </a:lnTo>
                <a:lnTo>
                  <a:pt x="74" y="1"/>
                </a:lnTo>
                <a:lnTo>
                  <a:pt x="151" y="8"/>
                </a:lnTo>
                <a:lnTo>
                  <a:pt x="176" y="10"/>
                </a:lnTo>
                <a:lnTo>
                  <a:pt x="199" y="11"/>
                </a:lnTo>
                <a:lnTo>
                  <a:pt x="247" y="12"/>
                </a:lnTo>
                <a:lnTo>
                  <a:pt x="322" y="13"/>
                </a:lnTo>
                <a:lnTo>
                  <a:pt x="374" y="15"/>
                </a:lnTo>
                <a:lnTo>
                  <a:pt x="420" y="18"/>
                </a:lnTo>
                <a:lnTo>
                  <a:pt x="440" y="19"/>
                </a:lnTo>
                <a:lnTo>
                  <a:pt x="457" y="21"/>
                </a:lnTo>
                <a:lnTo>
                  <a:pt x="471" y="22"/>
                </a:lnTo>
                <a:lnTo>
                  <a:pt x="494" y="25"/>
                </a:lnTo>
                <a:lnTo>
                  <a:pt x="513" y="28"/>
                </a:lnTo>
                <a:lnTo>
                  <a:pt x="524" y="31"/>
                </a:lnTo>
                <a:lnTo>
                  <a:pt x="564" y="40"/>
                </a:lnTo>
                <a:lnTo>
                  <a:pt x="586" y="45"/>
                </a:lnTo>
                <a:lnTo>
                  <a:pt x="598" y="48"/>
                </a:lnTo>
                <a:lnTo>
                  <a:pt x="611" y="52"/>
                </a:lnTo>
                <a:lnTo>
                  <a:pt x="625" y="57"/>
                </a:lnTo>
                <a:lnTo>
                  <a:pt x="636" y="62"/>
                </a:lnTo>
                <a:lnTo>
                  <a:pt x="645" y="65"/>
                </a:lnTo>
                <a:lnTo>
                  <a:pt x="653" y="69"/>
                </a:lnTo>
                <a:lnTo>
                  <a:pt x="661" y="72"/>
                </a:lnTo>
                <a:lnTo>
                  <a:pt x="669" y="74"/>
                </a:lnTo>
                <a:lnTo>
                  <a:pt x="677" y="76"/>
                </a:lnTo>
                <a:lnTo>
                  <a:pt x="719" y="89"/>
                </a:lnTo>
                <a:lnTo>
                  <a:pt x="731" y="93"/>
                </a:lnTo>
                <a:lnTo>
                  <a:pt x="741" y="97"/>
                </a:lnTo>
                <a:lnTo>
                  <a:pt x="749" y="100"/>
                </a:lnTo>
                <a:lnTo>
                  <a:pt x="757" y="104"/>
                </a:lnTo>
                <a:lnTo>
                  <a:pt x="765" y="107"/>
                </a:lnTo>
                <a:lnTo>
                  <a:pt x="774" y="110"/>
                </a:lnTo>
                <a:lnTo>
                  <a:pt x="783" y="113"/>
                </a:lnTo>
                <a:lnTo>
                  <a:pt x="803" y="119"/>
                </a:lnTo>
                <a:lnTo>
                  <a:pt x="810" y="122"/>
                </a:lnTo>
                <a:lnTo>
                  <a:pt x="815" y="124"/>
                </a:lnTo>
                <a:lnTo>
                  <a:pt x="828" y="13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Homework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Read Chapter 14 Section 1 and complete the chart using question 1 on pg. 460. </a:t>
            </a:r>
          </a:p>
          <a:p>
            <a:r>
              <a:rPr lang="en-US" smtClean="0"/>
              <a:t>Also, study social programs and related acronyms for Thursdays class because we are having a challenge on Thursday.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Farms System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u="sng" smtClean="0"/>
              <a:t>Agricultural Adjustment Administration-</a:t>
            </a:r>
            <a:r>
              <a:rPr lang="en-US" smtClean="0"/>
              <a:t> (AAA) 1933; sought to raise prices of crops and materials through “artificial scarcity,” or put constraints upon total output for all crops. Later was changed to subsidizing program for growing certain crops.</a:t>
            </a:r>
          </a:p>
          <a:p>
            <a:r>
              <a:rPr lang="en-US" u="sng" smtClean="0"/>
              <a:t>Resettlement Administration-</a:t>
            </a:r>
            <a:r>
              <a:rPr lang="en-US" smtClean="0"/>
              <a:t> (RA) 1933; Resettled poor tenant farmers, later renamed Farm Security Administration in 1935.</a:t>
            </a:r>
          </a:p>
          <a:p>
            <a:r>
              <a:rPr lang="en-US" u="sng" smtClean="0"/>
              <a:t>Rural Electrification Administration-</a:t>
            </a:r>
            <a:r>
              <a:rPr lang="en-US" smtClean="0"/>
              <a:t> (REA) 1933; Sought to bring electricity and other creature comforts to poor rural areas. 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  <p:sp>
        <p:nvSpPr>
          <p:cNvPr id="15364" name="SMARTPenAnnotation85"/>
          <p:cNvSpPr>
            <a:spLocks/>
          </p:cNvSpPr>
          <p:nvPr/>
        </p:nvSpPr>
        <p:spPr bwMode="auto">
          <a:xfrm>
            <a:off x="5795963" y="1722438"/>
            <a:ext cx="757237" cy="79375"/>
          </a:xfrm>
          <a:custGeom>
            <a:avLst/>
            <a:gdLst/>
            <a:ahLst/>
            <a:cxnLst>
              <a:cxn ang="0">
                <a:pos x="437" y="20"/>
              </a:cxn>
              <a:cxn ang="0">
                <a:pos x="428" y="22"/>
              </a:cxn>
              <a:cxn ang="0">
                <a:pos x="425" y="24"/>
              </a:cxn>
              <a:cxn ang="0">
                <a:pos x="397" y="29"/>
              </a:cxn>
              <a:cxn ang="0">
                <a:pos x="371" y="27"/>
              </a:cxn>
              <a:cxn ang="0">
                <a:pos x="345" y="27"/>
              </a:cxn>
              <a:cxn ang="0">
                <a:pos x="317" y="25"/>
              </a:cxn>
              <a:cxn ang="0">
                <a:pos x="302" y="23"/>
              </a:cxn>
              <a:cxn ang="0">
                <a:pos x="283" y="23"/>
              </a:cxn>
              <a:cxn ang="0">
                <a:pos x="258" y="20"/>
              </a:cxn>
              <a:cxn ang="0">
                <a:pos x="225" y="15"/>
              </a:cxn>
              <a:cxn ang="0">
                <a:pos x="193" y="11"/>
              </a:cxn>
              <a:cxn ang="0">
                <a:pos x="170" y="9"/>
              </a:cxn>
              <a:cxn ang="0">
                <a:pos x="101" y="9"/>
              </a:cxn>
              <a:cxn ang="0">
                <a:pos x="87" y="6"/>
              </a:cxn>
              <a:cxn ang="0">
                <a:pos x="66" y="4"/>
              </a:cxn>
              <a:cxn ang="0">
                <a:pos x="46" y="3"/>
              </a:cxn>
              <a:cxn ang="0">
                <a:pos x="33" y="0"/>
              </a:cxn>
              <a:cxn ang="0">
                <a:pos x="9" y="0"/>
              </a:cxn>
              <a:cxn ang="0">
                <a:pos x="0" y="0"/>
              </a:cxn>
              <a:cxn ang="0">
                <a:pos x="2" y="0"/>
              </a:cxn>
              <a:cxn ang="0">
                <a:pos x="5" y="2"/>
              </a:cxn>
              <a:cxn ang="0">
                <a:pos x="11" y="4"/>
              </a:cxn>
              <a:cxn ang="0">
                <a:pos x="14" y="6"/>
              </a:cxn>
              <a:cxn ang="0">
                <a:pos x="20" y="8"/>
              </a:cxn>
              <a:cxn ang="0">
                <a:pos x="23" y="10"/>
              </a:cxn>
              <a:cxn ang="0">
                <a:pos x="25" y="11"/>
              </a:cxn>
              <a:cxn ang="0">
                <a:pos x="27" y="12"/>
              </a:cxn>
              <a:cxn ang="0">
                <a:pos x="30" y="14"/>
              </a:cxn>
              <a:cxn ang="0">
                <a:pos x="33" y="16"/>
              </a:cxn>
              <a:cxn ang="0">
                <a:pos x="48" y="17"/>
              </a:cxn>
              <a:cxn ang="0">
                <a:pos x="61" y="20"/>
              </a:cxn>
              <a:cxn ang="0">
                <a:pos x="85" y="21"/>
              </a:cxn>
              <a:cxn ang="0">
                <a:pos x="180" y="22"/>
              </a:cxn>
              <a:cxn ang="0">
                <a:pos x="212" y="23"/>
              </a:cxn>
              <a:cxn ang="0">
                <a:pos x="257" y="26"/>
              </a:cxn>
              <a:cxn ang="0">
                <a:pos x="299" y="29"/>
              </a:cxn>
              <a:cxn ang="0">
                <a:pos x="326" y="32"/>
              </a:cxn>
              <a:cxn ang="0">
                <a:pos x="375" y="37"/>
              </a:cxn>
              <a:cxn ang="0">
                <a:pos x="403" y="39"/>
              </a:cxn>
              <a:cxn ang="0">
                <a:pos x="421" y="41"/>
              </a:cxn>
              <a:cxn ang="0">
                <a:pos x="435" y="43"/>
              </a:cxn>
              <a:cxn ang="0">
                <a:pos x="462" y="45"/>
              </a:cxn>
              <a:cxn ang="0">
                <a:pos x="466" y="47"/>
              </a:cxn>
              <a:cxn ang="0">
                <a:pos x="476" y="49"/>
              </a:cxn>
            </a:cxnLst>
            <a:rect l="0" t="0" r="r" b="b"/>
            <a:pathLst>
              <a:path w="477" h="50">
                <a:moveTo>
                  <a:pt x="444" y="18"/>
                </a:moveTo>
                <a:lnTo>
                  <a:pt x="437" y="20"/>
                </a:lnTo>
                <a:lnTo>
                  <a:pt x="430" y="21"/>
                </a:lnTo>
                <a:lnTo>
                  <a:pt x="428" y="22"/>
                </a:lnTo>
                <a:lnTo>
                  <a:pt x="426" y="23"/>
                </a:lnTo>
                <a:lnTo>
                  <a:pt x="425" y="24"/>
                </a:lnTo>
                <a:lnTo>
                  <a:pt x="420" y="25"/>
                </a:lnTo>
                <a:lnTo>
                  <a:pt x="397" y="29"/>
                </a:lnTo>
                <a:lnTo>
                  <a:pt x="383" y="29"/>
                </a:lnTo>
                <a:lnTo>
                  <a:pt x="371" y="27"/>
                </a:lnTo>
                <a:lnTo>
                  <a:pt x="356" y="27"/>
                </a:lnTo>
                <a:lnTo>
                  <a:pt x="345" y="27"/>
                </a:lnTo>
                <a:lnTo>
                  <a:pt x="328" y="27"/>
                </a:lnTo>
                <a:lnTo>
                  <a:pt x="317" y="25"/>
                </a:lnTo>
                <a:lnTo>
                  <a:pt x="310" y="24"/>
                </a:lnTo>
                <a:lnTo>
                  <a:pt x="302" y="23"/>
                </a:lnTo>
                <a:lnTo>
                  <a:pt x="293" y="23"/>
                </a:lnTo>
                <a:lnTo>
                  <a:pt x="283" y="23"/>
                </a:lnTo>
                <a:lnTo>
                  <a:pt x="271" y="21"/>
                </a:lnTo>
                <a:lnTo>
                  <a:pt x="258" y="20"/>
                </a:lnTo>
                <a:lnTo>
                  <a:pt x="233" y="16"/>
                </a:lnTo>
                <a:lnTo>
                  <a:pt x="225" y="15"/>
                </a:lnTo>
                <a:lnTo>
                  <a:pt x="218" y="14"/>
                </a:lnTo>
                <a:lnTo>
                  <a:pt x="193" y="11"/>
                </a:lnTo>
                <a:lnTo>
                  <a:pt x="184" y="10"/>
                </a:lnTo>
                <a:lnTo>
                  <a:pt x="170" y="9"/>
                </a:lnTo>
                <a:lnTo>
                  <a:pt x="155" y="9"/>
                </a:lnTo>
                <a:lnTo>
                  <a:pt x="101" y="9"/>
                </a:lnTo>
                <a:lnTo>
                  <a:pt x="90" y="7"/>
                </a:lnTo>
                <a:lnTo>
                  <a:pt x="87" y="6"/>
                </a:lnTo>
                <a:lnTo>
                  <a:pt x="77" y="5"/>
                </a:lnTo>
                <a:lnTo>
                  <a:pt x="66" y="4"/>
                </a:lnTo>
                <a:lnTo>
                  <a:pt x="55" y="4"/>
                </a:lnTo>
                <a:lnTo>
                  <a:pt x="46" y="3"/>
                </a:lnTo>
                <a:lnTo>
                  <a:pt x="42" y="2"/>
                </a:lnTo>
                <a:lnTo>
                  <a:pt x="33" y="0"/>
                </a:lnTo>
                <a:lnTo>
                  <a:pt x="22" y="0"/>
                </a:lnTo>
                <a:lnTo>
                  <a:pt x="9" y="0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4" y="1"/>
                </a:lnTo>
                <a:lnTo>
                  <a:pt x="5" y="2"/>
                </a:lnTo>
                <a:lnTo>
                  <a:pt x="6" y="3"/>
                </a:lnTo>
                <a:lnTo>
                  <a:pt x="11" y="4"/>
                </a:lnTo>
                <a:lnTo>
                  <a:pt x="12" y="5"/>
                </a:lnTo>
                <a:lnTo>
                  <a:pt x="14" y="6"/>
                </a:lnTo>
                <a:lnTo>
                  <a:pt x="16" y="7"/>
                </a:lnTo>
                <a:lnTo>
                  <a:pt x="20" y="8"/>
                </a:lnTo>
                <a:lnTo>
                  <a:pt x="22" y="9"/>
                </a:lnTo>
                <a:lnTo>
                  <a:pt x="23" y="10"/>
                </a:lnTo>
                <a:lnTo>
                  <a:pt x="24" y="11"/>
                </a:lnTo>
                <a:lnTo>
                  <a:pt x="25" y="11"/>
                </a:lnTo>
                <a:lnTo>
                  <a:pt x="26" y="12"/>
                </a:lnTo>
                <a:lnTo>
                  <a:pt x="27" y="12"/>
                </a:lnTo>
                <a:lnTo>
                  <a:pt x="29" y="13"/>
                </a:lnTo>
                <a:lnTo>
                  <a:pt x="30" y="14"/>
                </a:lnTo>
                <a:lnTo>
                  <a:pt x="32" y="15"/>
                </a:lnTo>
                <a:lnTo>
                  <a:pt x="33" y="16"/>
                </a:lnTo>
                <a:lnTo>
                  <a:pt x="36" y="17"/>
                </a:lnTo>
                <a:lnTo>
                  <a:pt x="48" y="17"/>
                </a:lnTo>
                <a:lnTo>
                  <a:pt x="57" y="19"/>
                </a:lnTo>
                <a:lnTo>
                  <a:pt x="61" y="20"/>
                </a:lnTo>
                <a:lnTo>
                  <a:pt x="76" y="21"/>
                </a:lnTo>
                <a:lnTo>
                  <a:pt x="85" y="21"/>
                </a:lnTo>
                <a:lnTo>
                  <a:pt x="145" y="22"/>
                </a:lnTo>
                <a:lnTo>
                  <a:pt x="180" y="22"/>
                </a:lnTo>
                <a:lnTo>
                  <a:pt x="196" y="22"/>
                </a:lnTo>
                <a:lnTo>
                  <a:pt x="212" y="23"/>
                </a:lnTo>
                <a:lnTo>
                  <a:pt x="240" y="25"/>
                </a:lnTo>
                <a:lnTo>
                  <a:pt x="257" y="26"/>
                </a:lnTo>
                <a:lnTo>
                  <a:pt x="267" y="27"/>
                </a:lnTo>
                <a:lnTo>
                  <a:pt x="299" y="29"/>
                </a:lnTo>
                <a:lnTo>
                  <a:pt x="314" y="30"/>
                </a:lnTo>
                <a:lnTo>
                  <a:pt x="326" y="32"/>
                </a:lnTo>
                <a:lnTo>
                  <a:pt x="359" y="36"/>
                </a:lnTo>
                <a:lnTo>
                  <a:pt x="375" y="37"/>
                </a:lnTo>
                <a:lnTo>
                  <a:pt x="389" y="38"/>
                </a:lnTo>
                <a:lnTo>
                  <a:pt x="403" y="39"/>
                </a:lnTo>
                <a:lnTo>
                  <a:pt x="413" y="40"/>
                </a:lnTo>
                <a:lnTo>
                  <a:pt x="421" y="41"/>
                </a:lnTo>
                <a:lnTo>
                  <a:pt x="427" y="42"/>
                </a:lnTo>
                <a:lnTo>
                  <a:pt x="435" y="43"/>
                </a:lnTo>
                <a:lnTo>
                  <a:pt x="447" y="44"/>
                </a:lnTo>
                <a:lnTo>
                  <a:pt x="462" y="45"/>
                </a:lnTo>
                <a:lnTo>
                  <a:pt x="464" y="46"/>
                </a:lnTo>
                <a:lnTo>
                  <a:pt x="466" y="47"/>
                </a:lnTo>
                <a:lnTo>
                  <a:pt x="470" y="48"/>
                </a:lnTo>
                <a:lnTo>
                  <a:pt x="476" y="4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SMARTPenAnnotation86"/>
          <p:cNvSpPr>
            <a:spLocks/>
          </p:cNvSpPr>
          <p:nvPr/>
        </p:nvSpPr>
        <p:spPr bwMode="auto">
          <a:xfrm>
            <a:off x="2036763" y="2911475"/>
            <a:ext cx="1387475" cy="68263"/>
          </a:xfrm>
          <a:custGeom>
            <a:avLst/>
            <a:gdLst/>
            <a:ahLst/>
            <a:cxnLst>
              <a:cxn ang="0">
                <a:pos x="863" y="22"/>
              </a:cxn>
              <a:cxn ang="0">
                <a:pos x="840" y="25"/>
              </a:cxn>
              <a:cxn ang="0">
                <a:pos x="833" y="27"/>
              </a:cxn>
              <a:cxn ang="0">
                <a:pos x="817" y="29"/>
              </a:cxn>
              <a:cxn ang="0">
                <a:pos x="783" y="29"/>
              </a:cxn>
              <a:cxn ang="0">
                <a:pos x="770" y="31"/>
              </a:cxn>
              <a:cxn ang="0">
                <a:pos x="735" y="33"/>
              </a:cxn>
              <a:cxn ang="0">
                <a:pos x="726" y="35"/>
              </a:cxn>
              <a:cxn ang="0">
                <a:pos x="712" y="37"/>
              </a:cxn>
              <a:cxn ang="0">
                <a:pos x="684" y="37"/>
              </a:cxn>
              <a:cxn ang="0">
                <a:pos x="672" y="34"/>
              </a:cxn>
              <a:cxn ang="0">
                <a:pos x="630" y="37"/>
              </a:cxn>
              <a:cxn ang="0">
                <a:pos x="513" y="38"/>
              </a:cxn>
              <a:cxn ang="0">
                <a:pos x="491" y="39"/>
              </a:cxn>
              <a:cxn ang="0">
                <a:pos x="443" y="42"/>
              </a:cxn>
              <a:cxn ang="0">
                <a:pos x="378" y="42"/>
              </a:cxn>
              <a:cxn ang="0">
                <a:pos x="346" y="41"/>
              </a:cxn>
              <a:cxn ang="0">
                <a:pos x="323" y="39"/>
              </a:cxn>
              <a:cxn ang="0">
                <a:pos x="263" y="38"/>
              </a:cxn>
              <a:cxn ang="0">
                <a:pos x="247" y="37"/>
              </a:cxn>
              <a:cxn ang="0">
                <a:pos x="229" y="34"/>
              </a:cxn>
              <a:cxn ang="0">
                <a:pos x="215" y="32"/>
              </a:cxn>
              <a:cxn ang="0">
                <a:pos x="202" y="30"/>
              </a:cxn>
              <a:cxn ang="0">
                <a:pos x="190" y="28"/>
              </a:cxn>
              <a:cxn ang="0">
                <a:pos x="171" y="22"/>
              </a:cxn>
              <a:cxn ang="0">
                <a:pos x="141" y="17"/>
              </a:cxn>
              <a:cxn ang="0">
                <a:pos x="131" y="14"/>
              </a:cxn>
              <a:cxn ang="0">
                <a:pos x="119" y="12"/>
              </a:cxn>
              <a:cxn ang="0">
                <a:pos x="111" y="10"/>
              </a:cxn>
              <a:cxn ang="0">
                <a:pos x="101" y="8"/>
              </a:cxn>
              <a:cxn ang="0">
                <a:pos x="42" y="0"/>
              </a:cxn>
              <a:cxn ang="0">
                <a:pos x="0" y="2"/>
              </a:cxn>
            </a:cxnLst>
            <a:rect l="0" t="0" r="r" b="b"/>
            <a:pathLst>
              <a:path w="874" h="43">
                <a:moveTo>
                  <a:pt x="873" y="20"/>
                </a:moveTo>
                <a:lnTo>
                  <a:pt x="863" y="22"/>
                </a:lnTo>
                <a:lnTo>
                  <a:pt x="852" y="24"/>
                </a:lnTo>
                <a:lnTo>
                  <a:pt x="840" y="25"/>
                </a:lnTo>
                <a:lnTo>
                  <a:pt x="836" y="26"/>
                </a:lnTo>
                <a:lnTo>
                  <a:pt x="833" y="27"/>
                </a:lnTo>
                <a:lnTo>
                  <a:pt x="829" y="28"/>
                </a:lnTo>
                <a:lnTo>
                  <a:pt x="817" y="29"/>
                </a:lnTo>
                <a:lnTo>
                  <a:pt x="791" y="29"/>
                </a:lnTo>
                <a:lnTo>
                  <a:pt x="783" y="29"/>
                </a:lnTo>
                <a:lnTo>
                  <a:pt x="777" y="30"/>
                </a:lnTo>
                <a:lnTo>
                  <a:pt x="770" y="31"/>
                </a:lnTo>
                <a:lnTo>
                  <a:pt x="759" y="33"/>
                </a:lnTo>
                <a:lnTo>
                  <a:pt x="735" y="33"/>
                </a:lnTo>
                <a:lnTo>
                  <a:pt x="731" y="34"/>
                </a:lnTo>
                <a:lnTo>
                  <a:pt x="726" y="35"/>
                </a:lnTo>
                <a:lnTo>
                  <a:pt x="721" y="36"/>
                </a:lnTo>
                <a:lnTo>
                  <a:pt x="712" y="37"/>
                </a:lnTo>
                <a:lnTo>
                  <a:pt x="690" y="38"/>
                </a:lnTo>
                <a:lnTo>
                  <a:pt x="684" y="37"/>
                </a:lnTo>
                <a:lnTo>
                  <a:pt x="681" y="36"/>
                </a:lnTo>
                <a:lnTo>
                  <a:pt x="672" y="34"/>
                </a:lnTo>
                <a:lnTo>
                  <a:pt x="652" y="34"/>
                </a:lnTo>
                <a:lnTo>
                  <a:pt x="630" y="37"/>
                </a:lnTo>
                <a:lnTo>
                  <a:pt x="609" y="38"/>
                </a:lnTo>
                <a:lnTo>
                  <a:pt x="513" y="38"/>
                </a:lnTo>
                <a:lnTo>
                  <a:pt x="502" y="38"/>
                </a:lnTo>
                <a:lnTo>
                  <a:pt x="491" y="39"/>
                </a:lnTo>
                <a:lnTo>
                  <a:pt x="469" y="41"/>
                </a:lnTo>
                <a:lnTo>
                  <a:pt x="443" y="42"/>
                </a:lnTo>
                <a:lnTo>
                  <a:pt x="423" y="42"/>
                </a:lnTo>
                <a:lnTo>
                  <a:pt x="378" y="42"/>
                </a:lnTo>
                <a:lnTo>
                  <a:pt x="360" y="42"/>
                </a:lnTo>
                <a:lnTo>
                  <a:pt x="346" y="41"/>
                </a:lnTo>
                <a:lnTo>
                  <a:pt x="336" y="40"/>
                </a:lnTo>
                <a:lnTo>
                  <a:pt x="323" y="39"/>
                </a:lnTo>
                <a:lnTo>
                  <a:pt x="292" y="39"/>
                </a:lnTo>
                <a:lnTo>
                  <a:pt x="263" y="38"/>
                </a:lnTo>
                <a:lnTo>
                  <a:pt x="255" y="38"/>
                </a:lnTo>
                <a:lnTo>
                  <a:pt x="247" y="37"/>
                </a:lnTo>
                <a:lnTo>
                  <a:pt x="240" y="36"/>
                </a:lnTo>
                <a:lnTo>
                  <a:pt x="229" y="34"/>
                </a:lnTo>
                <a:lnTo>
                  <a:pt x="220" y="33"/>
                </a:lnTo>
                <a:lnTo>
                  <a:pt x="215" y="32"/>
                </a:lnTo>
                <a:lnTo>
                  <a:pt x="211" y="31"/>
                </a:lnTo>
                <a:lnTo>
                  <a:pt x="202" y="30"/>
                </a:lnTo>
                <a:lnTo>
                  <a:pt x="193" y="29"/>
                </a:lnTo>
                <a:lnTo>
                  <a:pt x="190" y="28"/>
                </a:lnTo>
                <a:lnTo>
                  <a:pt x="174" y="23"/>
                </a:lnTo>
                <a:lnTo>
                  <a:pt x="171" y="22"/>
                </a:lnTo>
                <a:lnTo>
                  <a:pt x="147" y="18"/>
                </a:lnTo>
                <a:lnTo>
                  <a:pt x="141" y="17"/>
                </a:lnTo>
                <a:lnTo>
                  <a:pt x="136" y="15"/>
                </a:lnTo>
                <a:lnTo>
                  <a:pt x="131" y="14"/>
                </a:lnTo>
                <a:lnTo>
                  <a:pt x="127" y="13"/>
                </a:lnTo>
                <a:lnTo>
                  <a:pt x="119" y="12"/>
                </a:lnTo>
                <a:lnTo>
                  <a:pt x="115" y="11"/>
                </a:lnTo>
                <a:lnTo>
                  <a:pt x="111" y="10"/>
                </a:lnTo>
                <a:lnTo>
                  <a:pt x="107" y="9"/>
                </a:lnTo>
                <a:lnTo>
                  <a:pt x="101" y="8"/>
                </a:lnTo>
                <a:lnTo>
                  <a:pt x="60" y="0"/>
                </a:lnTo>
                <a:lnTo>
                  <a:pt x="42" y="0"/>
                </a:lnTo>
                <a:lnTo>
                  <a:pt x="19" y="1"/>
                </a:lnTo>
                <a:lnTo>
                  <a:pt x="0" y="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SMARTPenAnnotation87"/>
          <p:cNvSpPr>
            <a:spLocks/>
          </p:cNvSpPr>
          <p:nvPr/>
        </p:nvSpPr>
        <p:spPr bwMode="auto">
          <a:xfrm>
            <a:off x="5129213" y="3008313"/>
            <a:ext cx="15875" cy="7937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9" y="0"/>
              </a:cxn>
            </a:cxnLst>
            <a:rect l="0" t="0" r="r" b="b"/>
            <a:pathLst>
              <a:path w="10" h="5">
                <a:moveTo>
                  <a:pt x="0" y="4"/>
                </a:moveTo>
                <a:lnTo>
                  <a:pt x="9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SMARTPenAnnotation88"/>
          <p:cNvSpPr>
            <a:spLocks/>
          </p:cNvSpPr>
          <p:nvPr/>
        </p:nvSpPr>
        <p:spPr bwMode="auto">
          <a:xfrm>
            <a:off x="5343525" y="2936875"/>
            <a:ext cx="2387600" cy="1587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12" y="2"/>
              </a:cxn>
              <a:cxn ang="0">
                <a:pos x="17" y="1"/>
              </a:cxn>
              <a:cxn ang="0">
                <a:pos x="23" y="0"/>
              </a:cxn>
              <a:cxn ang="0">
                <a:pos x="29" y="0"/>
              </a:cxn>
              <a:cxn ang="0">
                <a:pos x="39" y="0"/>
              </a:cxn>
              <a:cxn ang="0">
                <a:pos x="82" y="0"/>
              </a:cxn>
              <a:cxn ang="0">
                <a:pos x="129" y="2"/>
              </a:cxn>
              <a:cxn ang="0">
                <a:pos x="150" y="3"/>
              </a:cxn>
              <a:cxn ang="0">
                <a:pos x="207" y="7"/>
              </a:cxn>
              <a:cxn ang="0">
                <a:pos x="225" y="8"/>
              </a:cxn>
              <a:cxn ang="0">
                <a:pos x="255" y="8"/>
              </a:cxn>
              <a:cxn ang="0">
                <a:pos x="297" y="6"/>
              </a:cxn>
              <a:cxn ang="0">
                <a:pos x="694" y="0"/>
              </a:cxn>
              <a:cxn ang="0">
                <a:pos x="762" y="1"/>
              </a:cxn>
              <a:cxn ang="0">
                <a:pos x="851" y="3"/>
              </a:cxn>
              <a:cxn ang="0">
                <a:pos x="887" y="4"/>
              </a:cxn>
              <a:cxn ang="0">
                <a:pos x="900" y="4"/>
              </a:cxn>
              <a:cxn ang="0">
                <a:pos x="931" y="6"/>
              </a:cxn>
              <a:cxn ang="0">
                <a:pos x="948" y="7"/>
              </a:cxn>
              <a:cxn ang="0">
                <a:pos x="985" y="8"/>
              </a:cxn>
              <a:cxn ang="0">
                <a:pos x="1007" y="8"/>
              </a:cxn>
              <a:cxn ang="0">
                <a:pos x="1116" y="5"/>
              </a:cxn>
              <a:cxn ang="0">
                <a:pos x="1234" y="4"/>
              </a:cxn>
              <a:cxn ang="0">
                <a:pos x="1294" y="2"/>
              </a:cxn>
              <a:cxn ang="0">
                <a:pos x="1322" y="1"/>
              </a:cxn>
              <a:cxn ang="0">
                <a:pos x="1348" y="2"/>
              </a:cxn>
              <a:cxn ang="0">
                <a:pos x="1392" y="3"/>
              </a:cxn>
              <a:cxn ang="0">
                <a:pos x="1432" y="4"/>
              </a:cxn>
              <a:cxn ang="0">
                <a:pos x="1449" y="4"/>
              </a:cxn>
              <a:cxn ang="0">
                <a:pos x="1463" y="5"/>
              </a:cxn>
              <a:cxn ang="0">
                <a:pos x="1503" y="9"/>
              </a:cxn>
            </a:cxnLst>
            <a:rect l="0" t="0" r="r" b="b"/>
            <a:pathLst>
              <a:path w="1504" h="10">
                <a:moveTo>
                  <a:pt x="0" y="4"/>
                </a:moveTo>
                <a:lnTo>
                  <a:pt x="12" y="2"/>
                </a:lnTo>
                <a:lnTo>
                  <a:pt x="17" y="1"/>
                </a:lnTo>
                <a:lnTo>
                  <a:pt x="23" y="0"/>
                </a:lnTo>
                <a:lnTo>
                  <a:pt x="29" y="0"/>
                </a:lnTo>
                <a:lnTo>
                  <a:pt x="39" y="0"/>
                </a:lnTo>
                <a:lnTo>
                  <a:pt x="82" y="0"/>
                </a:lnTo>
                <a:lnTo>
                  <a:pt x="129" y="2"/>
                </a:lnTo>
                <a:lnTo>
                  <a:pt x="150" y="3"/>
                </a:lnTo>
                <a:lnTo>
                  <a:pt x="207" y="7"/>
                </a:lnTo>
                <a:lnTo>
                  <a:pt x="225" y="8"/>
                </a:lnTo>
                <a:lnTo>
                  <a:pt x="255" y="8"/>
                </a:lnTo>
                <a:lnTo>
                  <a:pt x="297" y="6"/>
                </a:lnTo>
                <a:lnTo>
                  <a:pt x="694" y="0"/>
                </a:lnTo>
                <a:lnTo>
                  <a:pt x="762" y="1"/>
                </a:lnTo>
                <a:lnTo>
                  <a:pt x="851" y="3"/>
                </a:lnTo>
                <a:lnTo>
                  <a:pt x="887" y="4"/>
                </a:lnTo>
                <a:lnTo>
                  <a:pt x="900" y="4"/>
                </a:lnTo>
                <a:lnTo>
                  <a:pt x="931" y="6"/>
                </a:lnTo>
                <a:lnTo>
                  <a:pt x="948" y="7"/>
                </a:lnTo>
                <a:lnTo>
                  <a:pt x="985" y="8"/>
                </a:lnTo>
                <a:lnTo>
                  <a:pt x="1007" y="8"/>
                </a:lnTo>
                <a:lnTo>
                  <a:pt x="1116" y="5"/>
                </a:lnTo>
                <a:lnTo>
                  <a:pt x="1234" y="4"/>
                </a:lnTo>
                <a:lnTo>
                  <a:pt x="1294" y="2"/>
                </a:lnTo>
                <a:lnTo>
                  <a:pt x="1322" y="1"/>
                </a:lnTo>
                <a:lnTo>
                  <a:pt x="1348" y="2"/>
                </a:lnTo>
                <a:lnTo>
                  <a:pt x="1392" y="3"/>
                </a:lnTo>
                <a:lnTo>
                  <a:pt x="1432" y="4"/>
                </a:lnTo>
                <a:lnTo>
                  <a:pt x="1449" y="4"/>
                </a:lnTo>
                <a:lnTo>
                  <a:pt x="1463" y="5"/>
                </a:lnTo>
                <a:lnTo>
                  <a:pt x="1503" y="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SMARTPenAnnotation89"/>
          <p:cNvSpPr>
            <a:spLocks/>
          </p:cNvSpPr>
          <p:nvPr/>
        </p:nvSpPr>
        <p:spPr bwMode="auto">
          <a:xfrm>
            <a:off x="2214563" y="2528888"/>
            <a:ext cx="244475" cy="212725"/>
          </a:xfrm>
          <a:custGeom>
            <a:avLst/>
            <a:gdLst/>
            <a:ahLst/>
            <a:cxnLst>
              <a:cxn ang="0">
                <a:pos x="119" y="2"/>
              </a:cxn>
              <a:cxn ang="0">
                <a:pos x="113" y="1"/>
              </a:cxn>
              <a:cxn ang="0">
                <a:pos x="106" y="0"/>
              </a:cxn>
              <a:cxn ang="0">
                <a:pos x="93" y="1"/>
              </a:cxn>
              <a:cxn ang="0">
                <a:pos x="76" y="4"/>
              </a:cxn>
              <a:cxn ang="0">
                <a:pos x="40" y="10"/>
              </a:cxn>
              <a:cxn ang="0">
                <a:pos x="19" y="15"/>
              </a:cxn>
              <a:cxn ang="0">
                <a:pos x="7" y="19"/>
              </a:cxn>
              <a:cxn ang="0">
                <a:pos x="2" y="22"/>
              </a:cxn>
              <a:cxn ang="0">
                <a:pos x="1" y="26"/>
              </a:cxn>
              <a:cxn ang="0">
                <a:pos x="7" y="27"/>
              </a:cxn>
              <a:cxn ang="0">
                <a:pos x="28" y="27"/>
              </a:cxn>
              <a:cxn ang="0">
                <a:pos x="39" y="28"/>
              </a:cxn>
              <a:cxn ang="0">
                <a:pos x="85" y="38"/>
              </a:cxn>
              <a:cxn ang="0">
                <a:pos x="104" y="44"/>
              </a:cxn>
              <a:cxn ang="0">
                <a:pos x="116" y="48"/>
              </a:cxn>
              <a:cxn ang="0">
                <a:pos x="125" y="52"/>
              </a:cxn>
              <a:cxn ang="0">
                <a:pos x="132" y="58"/>
              </a:cxn>
              <a:cxn ang="0">
                <a:pos x="139" y="62"/>
              </a:cxn>
              <a:cxn ang="0">
                <a:pos x="145" y="66"/>
              </a:cxn>
              <a:cxn ang="0">
                <a:pos x="149" y="71"/>
              </a:cxn>
              <a:cxn ang="0">
                <a:pos x="152" y="77"/>
              </a:cxn>
              <a:cxn ang="0">
                <a:pos x="152" y="85"/>
              </a:cxn>
              <a:cxn ang="0">
                <a:pos x="152" y="93"/>
              </a:cxn>
              <a:cxn ang="0">
                <a:pos x="151" y="99"/>
              </a:cxn>
              <a:cxn ang="0">
                <a:pos x="144" y="104"/>
              </a:cxn>
              <a:cxn ang="0">
                <a:pos x="139" y="109"/>
              </a:cxn>
              <a:cxn ang="0">
                <a:pos x="133" y="114"/>
              </a:cxn>
              <a:cxn ang="0">
                <a:pos x="127" y="118"/>
              </a:cxn>
              <a:cxn ang="0">
                <a:pos x="120" y="121"/>
              </a:cxn>
              <a:cxn ang="0">
                <a:pos x="108" y="126"/>
              </a:cxn>
              <a:cxn ang="0">
                <a:pos x="99" y="128"/>
              </a:cxn>
              <a:cxn ang="0">
                <a:pos x="90" y="130"/>
              </a:cxn>
              <a:cxn ang="0">
                <a:pos x="81" y="131"/>
              </a:cxn>
              <a:cxn ang="0">
                <a:pos x="72" y="133"/>
              </a:cxn>
              <a:cxn ang="0">
                <a:pos x="63" y="132"/>
              </a:cxn>
              <a:cxn ang="0">
                <a:pos x="55" y="131"/>
              </a:cxn>
            </a:cxnLst>
            <a:rect l="0" t="0" r="r" b="b"/>
            <a:pathLst>
              <a:path w="154" h="134">
                <a:moveTo>
                  <a:pt x="126" y="5"/>
                </a:moveTo>
                <a:lnTo>
                  <a:pt x="119" y="2"/>
                </a:lnTo>
                <a:lnTo>
                  <a:pt x="116" y="1"/>
                </a:lnTo>
                <a:lnTo>
                  <a:pt x="113" y="1"/>
                </a:lnTo>
                <a:lnTo>
                  <a:pt x="110" y="1"/>
                </a:lnTo>
                <a:lnTo>
                  <a:pt x="106" y="0"/>
                </a:lnTo>
                <a:lnTo>
                  <a:pt x="98" y="0"/>
                </a:lnTo>
                <a:lnTo>
                  <a:pt x="93" y="1"/>
                </a:lnTo>
                <a:lnTo>
                  <a:pt x="88" y="1"/>
                </a:lnTo>
                <a:lnTo>
                  <a:pt x="76" y="4"/>
                </a:lnTo>
                <a:lnTo>
                  <a:pt x="61" y="6"/>
                </a:lnTo>
                <a:lnTo>
                  <a:pt x="40" y="10"/>
                </a:lnTo>
                <a:lnTo>
                  <a:pt x="28" y="13"/>
                </a:lnTo>
                <a:lnTo>
                  <a:pt x="19" y="15"/>
                </a:lnTo>
                <a:lnTo>
                  <a:pt x="12" y="17"/>
                </a:lnTo>
                <a:lnTo>
                  <a:pt x="7" y="19"/>
                </a:lnTo>
                <a:lnTo>
                  <a:pt x="3" y="21"/>
                </a:lnTo>
                <a:lnTo>
                  <a:pt x="2" y="22"/>
                </a:lnTo>
                <a:lnTo>
                  <a:pt x="0" y="26"/>
                </a:lnTo>
                <a:lnTo>
                  <a:pt x="1" y="26"/>
                </a:lnTo>
                <a:lnTo>
                  <a:pt x="5" y="27"/>
                </a:lnTo>
                <a:lnTo>
                  <a:pt x="7" y="27"/>
                </a:lnTo>
                <a:lnTo>
                  <a:pt x="13" y="27"/>
                </a:lnTo>
                <a:lnTo>
                  <a:pt x="28" y="27"/>
                </a:lnTo>
                <a:lnTo>
                  <a:pt x="34" y="27"/>
                </a:lnTo>
                <a:lnTo>
                  <a:pt x="39" y="28"/>
                </a:lnTo>
                <a:lnTo>
                  <a:pt x="75" y="36"/>
                </a:lnTo>
                <a:lnTo>
                  <a:pt x="85" y="38"/>
                </a:lnTo>
                <a:lnTo>
                  <a:pt x="95" y="41"/>
                </a:lnTo>
                <a:lnTo>
                  <a:pt x="104" y="44"/>
                </a:lnTo>
                <a:lnTo>
                  <a:pt x="111" y="46"/>
                </a:lnTo>
                <a:lnTo>
                  <a:pt x="116" y="48"/>
                </a:lnTo>
                <a:lnTo>
                  <a:pt x="121" y="50"/>
                </a:lnTo>
                <a:lnTo>
                  <a:pt x="125" y="52"/>
                </a:lnTo>
                <a:lnTo>
                  <a:pt x="129" y="55"/>
                </a:lnTo>
                <a:lnTo>
                  <a:pt x="132" y="58"/>
                </a:lnTo>
                <a:lnTo>
                  <a:pt x="136" y="60"/>
                </a:lnTo>
                <a:lnTo>
                  <a:pt x="139" y="62"/>
                </a:lnTo>
                <a:lnTo>
                  <a:pt x="142" y="64"/>
                </a:lnTo>
                <a:lnTo>
                  <a:pt x="145" y="66"/>
                </a:lnTo>
                <a:lnTo>
                  <a:pt x="147" y="69"/>
                </a:lnTo>
                <a:lnTo>
                  <a:pt x="149" y="71"/>
                </a:lnTo>
                <a:lnTo>
                  <a:pt x="150" y="73"/>
                </a:lnTo>
                <a:lnTo>
                  <a:pt x="152" y="77"/>
                </a:lnTo>
                <a:lnTo>
                  <a:pt x="152" y="81"/>
                </a:lnTo>
                <a:lnTo>
                  <a:pt x="152" y="85"/>
                </a:lnTo>
                <a:lnTo>
                  <a:pt x="153" y="89"/>
                </a:lnTo>
                <a:lnTo>
                  <a:pt x="152" y="93"/>
                </a:lnTo>
                <a:lnTo>
                  <a:pt x="152" y="96"/>
                </a:lnTo>
                <a:lnTo>
                  <a:pt x="151" y="99"/>
                </a:lnTo>
                <a:lnTo>
                  <a:pt x="149" y="101"/>
                </a:lnTo>
                <a:lnTo>
                  <a:pt x="144" y="104"/>
                </a:lnTo>
                <a:lnTo>
                  <a:pt x="142" y="107"/>
                </a:lnTo>
                <a:lnTo>
                  <a:pt x="139" y="109"/>
                </a:lnTo>
                <a:lnTo>
                  <a:pt x="136" y="112"/>
                </a:lnTo>
                <a:lnTo>
                  <a:pt x="133" y="114"/>
                </a:lnTo>
                <a:lnTo>
                  <a:pt x="130" y="116"/>
                </a:lnTo>
                <a:lnTo>
                  <a:pt x="127" y="118"/>
                </a:lnTo>
                <a:lnTo>
                  <a:pt x="124" y="120"/>
                </a:lnTo>
                <a:lnTo>
                  <a:pt x="120" y="121"/>
                </a:lnTo>
                <a:lnTo>
                  <a:pt x="116" y="123"/>
                </a:lnTo>
                <a:lnTo>
                  <a:pt x="108" y="126"/>
                </a:lnTo>
                <a:lnTo>
                  <a:pt x="103" y="127"/>
                </a:lnTo>
                <a:lnTo>
                  <a:pt x="99" y="128"/>
                </a:lnTo>
                <a:lnTo>
                  <a:pt x="94" y="129"/>
                </a:lnTo>
                <a:lnTo>
                  <a:pt x="90" y="130"/>
                </a:lnTo>
                <a:lnTo>
                  <a:pt x="85" y="130"/>
                </a:lnTo>
                <a:lnTo>
                  <a:pt x="81" y="131"/>
                </a:lnTo>
                <a:lnTo>
                  <a:pt x="76" y="133"/>
                </a:lnTo>
                <a:lnTo>
                  <a:pt x="72" y="133"/>
                </a:lnTo>
                <a:lnTo>
                  <a:pt x="67" y="133"/>
                </a:lnTo>
                <a:lnTo>
                  <a:pt x="63" y="132"/>
                </a:lnTo>
                <a:lnTo>
                  <a:pt x="59" y="131"/>
                </a:lnTo>
                <a:lnTo>
                  <a:pt x="55" y="131"/>
                </a:lnTo>
                <a:lnTo>
                  <a:pt x="45" y="13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SMARTPenAnnotation90"/>
          <p:cNvSpPr>
            <a:spLocks/>
          </p:cNvSpPr>
          <p:nvPr/>
        </p:nvSpPr>
        <p:spPr bwMode="auto">
          <a:xfrm>
            <a:off x="2460625" y="2622550"/>
            <a:ext cx="212725" cy="139700"/>
          </a:xfrm>
          <a:custGeom>
            <a:avLst/>
            <a:gdLst/>
            <a:ahLst/>
            <a:cxnLst>
              <a:cxn ang="0">
                <a:pos x="27" y="7"/>
              </a:cxn>
              <a:cxn ang="0">
                <a:pos x="25" y="12"/>
              </a:cxn>
              <a:cxn ang="0">
                <a:pos x="21" y="16"/>
              </a:cxn>
              <a:cxn ang="0">
                <a:pos x="17" y="21"/>
              </a:cxn>
              <a:cxn ang="0">
                <a:pos x="10" y="33"/>
              </a:cxn>
              <a:cxn ang="0">
                <a:pos x="3" y="48"/>
              </a:cxn>
              <a:cxn ang="0">
                <a:pos x="0" y="58"/>
              </a:cxn>
              <a:cxn ang="0">
                <a:pos x="0" y="66"/>
              </a:cxn>
              <a:cxn ang="0">
                <a:pos x="2" y="72"/>
              </a:cxn>
              <a:cxn ang="0">
                <a:pos x="2" y="76"/>
              </a:cxn>
              <a:cxn ang="0">
                <a:pos x="5" y="80"/>
              </a:cxn>
              <a:cxn ang="0">
                <a:pos x="11" y="84"/>
              </a:cxn>
              <a:cxn ang="0">
                <a:pos x="17" y="86"/>
              </a:cxn>
              <a:cxn ang="0">
                <a:pos x="23" y="87"/>
              </a:cxn>
              <a:cxn ang="0">
                <a:pos x="28" y="86"/>
              </a:cxn>
              <a:cxn ang="0">
                <a:pos x="34" y="86"/>
              </a:cxn>
              <a:cxn ang="0">
                <a:pos x="40" y="85"/>
              </a:cxn>
              <a:cxn ang="0">
                <a:pos x="46" y="83"/>
              </a:cxn>
              <a:cxn ang="0">
                <a:pos x="52" y="80"/>
              </a:cxn>
              <a:cxn ang="0">
                <a:pos x="58" y="77"/>
              </a:cxn>
              <a:cxn ang="0">
                <a:pos x="64" y="72"/>
              </a:cxn>
              <a:cxn ang="0">
                <a:pos x="71" y="66"/>
              </a:cxn>
              <a:cxn ang="0">
                <a:pos x="87" y="50"/>
              </a:cxn>
              <a:cxn ang="0">
                <a:pos x="92" y="43"/>
              </a:cxn>
              <a:cxn ang="0">
                <a:pos x="96" y="36"/>
              </a:cxn>
              <a:cxn ang="0">
                <a:pos x="100" y="30"/>
              </a:cxn>
              <a:cxn ang="0">
                <a:pos x="103" y="26"/>
              </a:cxn>
              <a:cxn ang="0">
                <a:pos x="105" y="25"/>
              </a:cxn>
              <a:cxn ang="0">
                <a:pos x="105" y="26"/>
              </a:cxn>
              <a:cxn ang="0">
                <a:pos x="105" y="30"/>
              </a:cxn>
              <a:cxn ang="0">
                <a:pos x="104" y="33"/>
              </a:cxn>
              <a:cxn ang="0">
                <a:pos x="102" y="36"/>
              </a:cxn>
              <a:cxn ang="0">
                <a:pos x="102" y="39"/>
              </a:cxn>
              <a:cxn ang="0">
                <a:pos x="102" y="46"/>
              </a:cxn>
              <a:cxn ang="0">
                <a:pos x="102" y="55"/>
              </a:cxn>
              <a:cxn ang="0">
                <a:pos x="104" y="59"/>
              </a:cxn>
              <a:cxn ang="0">
                <a:pos x="108" y="65"/>
              </a:cxn>
              <a:cxn ang="0">
                <a:pos x="112" y="70"/>
              </a:cxn>
              <a:cxn ang="0">
                <a:pos x="115" y="73"/>
              </a:cxn>
              <a:cxn ang="0">
                <a:pos x="122" y="77"/>
              </a:cxn>
            </a:cxnLst>
            <a:rect l="0" t="0" r="r" b="b"/>
            <a:pathLst>
              <a:path w="134" h="88">
                <a:moveTo>
                  <a:pt x="30" y="0"/>
                </a:moveTo>
                <a:lnTo>
                  <a:pt x="27" y="7"/>
                </a:lnTo>
                <a:lnTo>
                  <a:pt x="26" y="9"/>
                </a:lnTo>
                <a:lnTo>
                  <a:pt x="25" y="12"/>
                </a:lnTo>
                <a:lnTo>
                  <a:pt x="23" y="14"/>
                </a:lnTo>
                <a:lnTo>
                  <a:pt x="21" y="16"/>
                </a:lnTo>
                <a:lnTo>
                  <a:pt x="19" y="18"/>
                </a:lnTo>
                <a:lnTo>
                  <a:pt x="17" y="21"/>
                </a:lnTo>
                <a:lnTo>
                  <a:pt x="13" y="26"/>
                </a:lnTo>
                <a:lnTo>
                  <a:pt x="10" y="33"/>
                </a:lnTo>
                <a:lnTo>
                  <a:pt x="6" y="42"/>
                </a:lnTo>
                <a:lnTo>
                  <a:pt x="3" y="48"/>
                </a:lnTo>
                <a:lnTo>
                  <a:pt x="1" y="53"/>
                </a:lnTo>
                <a:lnTo>
                  <a:pt x="0" y="58"/>
                </a:lnTo>
                <a:lnTo>
                  <a:pt x="0" y="62"/>
                </a:lnTo>
                <a:lnTo>
                  <a:pt x="0" y="66"/>
                </a:lnTo>
                <a:lnTo>
                  <a:pt x="1" y="69"/>
                </a:lnTo>
                <a:lnTo>
                  <a:pt x="2" y="72"/>
                </a:lnTo>
                <a:lnTo>
                  <a:pt x="2" y="74"/>
                </a:lnTo>
                <a:lnTo>
                  <a:pt x="2" y="76"/>
                </a:lnTo>
                <a:lnTo>
                  <a:pt x="3" y="78"/>
                </a:lnTo>
                <a:lnTo>
                  <a:pt x="5" y="80"/>
                </a:lnTo>
                <a:lnTo>
                  <a:pt x="7" y="82"/>
                </a:lnTo>
                <a:lnTo>
                  <a:pt x="11" y="84"/>
                </a:lnTo>
                <a:lnTo>
                  <a:pt x="15" y="85"/>
                </a:lnTo>
                <a:lnTo>
                  <a:pt x="17" y="86"/>
                </a:lnTo>
                <a:lnTo>
                  <a:pt x="20" y="87"/>
                </a:lnTo>
                <a:lnTo>
                  <a:pt x="23" y="87"/>
                </a:lnTo>
                <a:lnTo>
                  <a:pt x="25" y="87"/>
                </a:lnTo>
                <a:lnTo>
                  <a:pt x="28" y="86"/>
                </a:lnTo>
                <a:lnTo>
                  <a:pt x="31" y="86"/>
                </a:lnTo>
                <a:lnTo>
                  <a:pt x="34" y="86"/>
                </a:lnTo>
                <a:lnTo>
                  <a:pt x="37" y="85"/>
                </a:lnTo>
                <a:lnTo>
                  <a:pt x="40" y="85"/>
                </a:lnTo>
                <a:lnTo>
                  <a:pt x="43" y="84"/>
                </a:lnTo>
                <a:lnTo>
                  <a:pt x="46" y="83"/>
                </a:lnTo>
                <a:lnTo>
                  <a:pt x="49" y="81"/>
                </a:lnTo>
                <a:lnTo>
                  <a:pt x="52" y="80"/>
                </a:lnTo>
                <a:lnTo>
                  <a:pt x="55" y="79"/>
                </a:lnTo>
                <a:lnTo>
                  <a:pt x="58" y="77"/>
                </a:lnTo>
                <a:lnTo>
                  <a:pt x="61" y="75"/>
                </a:lnTo>
                <a:lnTo>
                  <a:pt x="64" y="72"/>
                </a:lnTo>
                <a:lnTo>
                  <a:pt x="67" y="70"/>
                </a:lnTo>
                <a:lnTo>
                  <a:pt x="71" y="66"/>
                </a:lnTo>
                <a:lnTo>
                  <a:pt x="83" y="54"/>
                </a:lnTo>
                <a:lnTo>
                  <a:pt x="87" y="50"/>
                </a:lnTo>
                <a:lnTo>
                  <a:pt x="90" y="46"/>
                </a:lnTo>
                <a:lnTo>
                  <a:pt x="92" y="43"/>
                </a:lnTo>
                <a:lnTo>
                  <a:pt x="94" y="39"/>
                </a:lnTo>
                <a:lnTo>
                  <a:pt x="96" y="36"/>
                </a:lnTo>
                <a:lnTo>
                  <a:pt x="98" y="33"/>
                </a:lnTo>
                <a:lnTo>
                  <a:pt x="100" y="30"/>
                </a:lnTo>
                <a:lnTo>
                  <a:pt x="101" y="28"/>
                </a:lnTo>
                <a:lnTo>
                  <a:pt x="103" y="26"/>
                </a:lnTo>
                <a:lnTo>
                  <a:pt x="104" y="25"/>
                </a:lnTo>
                <a:lnTo>
                  <a:pt x="105" y="25"/>
                </a:lnTo>
                <a:lnTo>
                  <a:pt x="105" y="26"/>
                </a:lnTo>
                <a:lnTo>
                  <a:pt x="106" y="29"/>
                </a:lnTo>
                <a:lnTo>
                  <a:pt x="105" y="30"/>
                </a:lnTo>
                <a:lnTo>
                  <a:pt x="105" y="31"/>
                </a:lnTo>
                <a:lnTo>
                  <a:pt x="104" y="33"/>
                </a:lnTo>
                <a:lnTo>
                  <a:pt x="103" y="34"/>
                </a:lnTo>
                <a:lnTo>
                  <a:pt x="102" y="36"/>
                </a:lnTo>
                <a:lnTo>
                  <a:pt x="102" y="37"/>
                </a:lnTo>
                <a:lnTo>
                  <a:pt x="102" y="39"/>
                </a:lnTo>
                <a:lnTo>
                  <a:pt x="102" y="41"/>
                </a:lnTo>
                <a:lnTo>
                  <a:pt x="102" y="46"/>
                </a:lnTo>
                <a:lnTo>
                  <a:pt x="102" y="53"/>
                </a:lnTo>
                <a:lnTo>
                  <a:pt x="102" y="55"/>
                </a:lnTo>
                <a:lnTo>
                  <a:pt x="103" y="57"/>
                </a:lnTo>
                <a:lnTo>
                  <a:pt x="104" y="59"/>
                </a:lnTo>
                <a:lnTo>
                  <a:pt x="106" y="62"/>
                </a:lnTo>
                <a:lnTo>
                  <a:pt x="108" y="65"/>
                </a:lnTo>
                <a:lnTo>
                  <a:pt x="110" y="67"/>
                </a:lnTo>
                <a:lnTo>
                  <a:pt x="112" y="70"/>
                </a:lnTo>
                <a:lnTo>
                  <a:pt x="113" y="72"/>
                </a:lnTo>
                <a:lnTo>
                  <a:pt x="115" y="73"/>
                </a:lnTo>
                <a:lnTo>
                  <a:pt x="119" y="75"/>
                </a:lnTo>
                <a:lnTo>
                  <a:pt x="122" y="77"/>
                </a:lnTo>
                <a:lnTo>
                  <a:pt x="133" y="8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SMARTPenAnnotation91"/>
          <p:cNvSpPr>
            <a:spLocks/>
          </p:cNvSpPr>
          <p:nvPr/>
        </p:nvSpPr>
        <p:spPr bwMode="auto">
          <a:xfrm>
            <a:off x="2682875" y="2536825"/>
            <a:ext cx="176213" cy="207963"/>
          </a:xfrm>
          <a:custGeom>
            <a:avLst/>
            <a:gdLst/>
            <a:ahLst/>
            <a:cxnLst>
              <a:cxn ang="0">
                <a:pos x="27" y="7"/>
              </a:cxn>
              <a:cxn ang="0">
                <a:pos x="28" y="13"/>
              </a:cxn>
              <a:cxn ang="0">
                <a:pos x="28" y="20"/>
              </a:cxn>
              <a:cxn ang="0">
                <a:pos x="26" y="32"/>
              </a:cxn>
              <a:cxn ang="0">
                <a:pos x="23" y="50"/>
              </a:cxn>
              <a:cxn ang="0">
                <a:pos x="16" y="73"/>
              </a:cxn>
              <a:cxn ang="0">
                <a:pos x="12" y="84"/>
              </a:cxn>
              <a:cxn ang="0">
                <a:pos x="4" y="98"/>
              </a:cxn>
              <a:cxn ang="0">
                <a:pos x="1" y="99"/>
              </a:cxn>
              <a:cxn ang="0">
                <a:pos x="0" y="97"/>
              </a:cxn>
              <a:cxn ang="0">
                <a:pos x="1" y="94"/>
              </a:cxn>
              <a:cxn ang="0">
                <a:pos x="2" y="90"/>
              </a:cxn>
              <a:cxn ang="0">
                <a:pos x="4" y="86"/>
              </a:cxn>
              <a:cxn ang="0">
                <a:pos x="10" y="80"/>
              </a:cxn>
              <a:cxn ang="0">
                <a:pos x="16" y="75"/>
              </a:cxn>
              <a:cxn ang="0">
                <a:pos x="23" y="71"/>
              </a:cxn>
              <a:cxn ang="0">
                <a:pos x="32" y="66"/>
              </a:cxn>
              <a:cxn ang="0">
                <a:pos x="42" y="63"/>
              </a:cxn>
              <a:cxn ang="0">
                <a:pos x="54" y="60"/>
              </a:cxn>
              <a:cxn ang="0">
                <a:pos x="64" y="59"/>
              </a:cxn>
              <a:cxn ang="0">
                <a:pos x="72" y="58"/>
              </a:cxn>
              <a:cxn ang="0">
                <a:pos x="80" y="59"/>
              </a:cxn>
              <a:cxn ang="0">
                <a:pos x="90" y="60"/>
              </a:cxn>
              <a:cxn ang="0">
                <a:pos x="99" y="63"/>
              </a:cxn>
              <a:cxn ang="0">
                <a:pos x="105" y="66"/>
              </a:cxn>
              <a:cxn ang="0">
                <a:pos x="108" y="69"/>
              </a:cxn>
              <a:cxn ang="0">
                <a:pos x="110" y="75"/>
              </a:cxn>
              <a:cxn ang="0">
                <a:pos x="110" y="82"/>
              </a:cxn>
              <a:cxn ang="0">
                <a:pos x="109" y="87"/>
              </a:cxn>
              <a:cxn ang="0">
                <a:pos x="105" y="90"/>
              </a:cxn>
              <a:cxn ang="0">
                <a:pos x="93" y="100"/>
              </a:cxn>
              <a:cxn ang="0">
                <a:pos x="85" y="106"/>
              </a:cxn>
              <a:cxn ang="0">
                <a:pos x="78" y="110"/>
              </a:cxn>
              <a:cxn ang="0">
                <a:pos x="71" y="116"/>
              </a:cxn>
              <a:cxn ang="0">
                <a:pos x="64" y="120"/>
              </a:cxn>
              <a:cxn ang="0">
                <a:pos x="55" y="124"/>
              </a:cxn>
              <a:cxn ang="0">
                <a:pos x="44" y="127"/>
              </a:cxn>
              <a:cxn ang="0">
                <a:pos x="36" y="129"/>
              </a:cxn>
              <a:cxn ang="0">
                <a:pos x="29" y="129"/>
              </a:cxn>
              <a:cxn ang="0">
                <a:pos x="20" y="130"/>
              </a:cxn>
            </a:cxnLst>
            <a:rect l="0" t="0" r="r" b="b"/>
            <a:pathLst>
              <a:path w="111" h="131">
                <a:moveTo>
                  <a:pt x="25" y="0"/>
                </a:moveTo>
                <a:lnTo>
                  <a:pt x="27" y="7"/>
                </a:lnTo>
                <a:lnTo>
                  <a:pt x="28" y="10"/>
                </a:lnTo>
                <a:lnTo>
                  <a:pt x="28" y="13"/>
                </a:lnTo>
                <a:lnTo>
                  <a:pt x="28" y="16"/>
                </a:lnTo>
                <a:lnTo>
                  <a:pt x="28" y="20"/>
                </a:lnTo>
                <a:lnTo>
                  <a:pt x="27" y="26"/>
                </a:lnTo>
                <a:lnTo>
                  <a:pt x="26" y="32"/>
                </a:lnTo>
                <a:lnTo>
                  <a:pt x="25" y="38"/>
                </a:lnTo>
                <a:lnTo>
                  <a:pt x="23" y="50"/>
                </a:lnTo>
                <a:lnTo>
                  <a:pt x="21" y="57"/>
                </a:lnTo>
                <a:lnTo>
                  <a:pt x="16" y="73"/>
                </a:lnTo>
                <a:lnTo>
                  <a:pt x="14" y="79"/>
                </a:lnTo>
                <a:lnTo>
                  <a:pt x="12" y="84"/>
                </a:lnTo>
                <a:lnTo>
                  <a:pt x="5" y="97"/>
                </a:lnTo>
                <a:lnTo>
                  <a:pt x="4" y="98"/>
                </a:lnTo>
                <a:lnTo>
                  <a:pt x="2" y="99"/>
                </a:lnTo>
                <a:lnTo>
                  <a:pt x="1" y="99"/>
                </a:lnTo>
                <a:lnTo>
                  <a:pt x="0" y="98"/>
                </a:lnTo>
                <a:lnTo>
                  <a:pt x="0" y="97"/>
                </a:lnTo>
                <a:lnTo>
                  <a:pt x="1" y="96"/>
                </a:lnTo>
                <a:lnTo>
                  <a:pt x="1" y="94"/>
                </a:lnTo>
                <a:lnTo>
                  <a:pt x="2" y="92"/>
                </a:lnTo>
                <a:lnTo>
                  <a:pt x="2" y="90"/>
                </a:lnTo>
                <a:lnTo>
                  <a:pt x="3" y="88"/>
                </a:lnTo>
                <a:lnTo>
                  <a:pt x="4" y="86"/>
                </a:lnTo>
                <a:lnTo>
                  <a:pt x="7" y="83"/>
                </a:lnTo>
                <a:lnTo>
                  <a:pt x="10" y="80"/>
                </a:lnTo>
                <a:lnTo>
                  <a:pt x="13" y="77"/>
                </a:lnTo>
                <a:lnTo>
                  <a:pt x="16" y="75"/>
                </a:lnTo>
                <a:lnTo>
                  <a:pt x="20" y="73"/>
                </a:lnTo>
                <a:lnTo>
                  <a:pt x="23" y="71"/>
                </a:lnTo>
                <a:lnTo>
                  <a:pt x="26" y="69"/>
                </a:lnTo>
                <a:lnTo>
                  <a:pt x="32" y="66"/>
                </a:lnTo>
                <a:lnTo>
                  <a:pt x="36" y="64"/>
                </a:lnTo>
                <a:lnTo>
                  <a:pt x="42" y="63"/>
                </a:lnTo>
                <a:lnTo>
                  <a:pt x="48" y="61"/>
                </a:lnTo>
                <a:lnTo>
                  <a:pt x="54" y="60"/>
                </a:lnTo>
                <a:lnTo>
                  <a:pt x="59" y="59"/>
                </a:lnTo>
                <a:lnTo>
                  <a:pt x="64" y="59"/>
                </a:lnTo>
                <a:lnTo>
                  <a:pt x="68" y="59"/>
                </a:lnTo>
                <a:lnTo>
                  <a:pt x="72" y="58"/>
                </a:lnTo>
                <a:lnTo>
                  <a:pt x="76" y="58"/>
                </a:lnTo>
                <a:lnTo>
                  <a:pt x="80" y="59"/>
                </a:lnTo>
                <a:lnTo>
                  <a:pt x="85" y="59"/>
                </a:lnTo>
                <a:lnTo>
                  <a:pt x="90" y="60"/>
                </a:lnTo>
                <a:lnTo>
                  <a:pt x="95" y="62"/>
                </a:lnTo>
                <a:lnTo>
                  <a:pt x="99" y="63"/>
                </a:lnTo>
                <a:lnTo>
                  <a:pt x="103" y="64"/>
                </a:lnTo>
                <a:lnTo>
                  <a:pt x="105" y="66"/>
                </a:lnTo>
                <a:lnTo>
                  <a:pt x="107" y="67"/>
                </a:lnTo>
                <a:lnTo>
                  <a:pt x="108" y="69"/>
                </a:lnTo>
                <a:lnTo>
                  <a:pt x="109" y="72"/>
                </a:lnTo>
                <a:lnTo>
                  <a:pt x="110" y="75"/>
                </a:lnTo>
                <a:lnTo>
                  <a:pt x="110" y="78"/>
                </a:lnTo>
                <a:lnTo>
                  <a:pt x="110" y="82"/>
                </a:lnTo>
                <a:lnTo>
                  <a:pt x="110" y="84"/>
                </a:lnTo>
                <a:lnTo>
                  <a:pt x="109" y="87"/>
                </a:lnTo>
                <a:lnTo>
                  <a:pt x="107" y="89"/>
                </a:lnTo>
                <a:lnTo>
                  <a:pt x="105" y="90"/>
                </a:lnTo>
                <a:lnTo>
                  <a:pt x="98" y="96"/>
                </a:lnTo>
                <a:lnTo>
                  <a:pt x="93" y="100"/>
                </a:lnTo>
                <a:lnTo>
                  <a:pt x="88" y="103"/>
                </a:lnTo>
                <a:lnTo>
                  <a:pt x="85" y="106"/>
                </a:lnTo>
                <a:lnTo>
                  <a:pt x="81" y="108"/>
                </a:lnTo>
                <a:lnTo>
                  <a:pt x="78" y="110"/>
                </a:lnTo>
                <a:lnTo>
                  <a:pt x="74" y="113"/>
                </a:lnTo>
                <a:lnTo>
                  <a:pt x="71" y="116"/>
                </a:lnTo>
                <a:lnTo>
                  <a:pt x="68" y="118"/>
                </a:lnTo>
                <a:lnTo>
                  <a:pt x="64" y="120"/>
                </a:lnTo>
                <a:lnTo>
                  <a:pt x="60" y="122"/>
                </a:lnTo>
                <a:lnTo>
                  <a:pt x="55" y="124"/>
                </a:lnTo>
                <a:lnTo>
                  <a:pt x="50" y="125"/>
                </a:lnTo>
                <a:lnTo>
                  <a:pt x="44" y="127"/>
                </a:lnTo>
                <a:lnTo>
                  <a:pt x="40" y="128"/>
                </a:lnTo>
                <a:lnTo>
                  <a:pt x="36" y="129"/>
                </a:lnTo>
                <a:lnTo>
                  <a:pt x="32" y="129"/>
                </a:lnTo>
                <a:lnTo>
                  <a:pt x="29" y="129"/>
                </a:lnTo>
                <a:lnTo>
                  <a:pt x="26" y="130"/>
                </a:lnTo>
                <a:lnTo>
                  <a:pt x="20" y="13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1" name="SMARTPenAnnotation92"/>
          <p:cNvSpPr>
            <a:spLocks/>
          </p:cNvSpPr>
          <p:nvPr/>
        </p:nvSpPr>
        <p:spPr bwMode="auto">
          <a:xfrm>
            <a:off x="2873375" y="2608263"/>
            <a:ext cx="160338" cy="115887"/>
          </a:xfrm>
          <a:custGeom>
            <a:avLst/>
            <a:gdLst/>
            <a:ahLst/>
            <a:cxnLst>
              <a:cxn ang="0">
                <a:pos x="67" y="0"/>
              </a:cxn>
              <a:cxn ang="0">
                <a:pos x="49" y="4"/>
              </a:cxn>
              <a:cxn ang="0">
                <a:pos x="16" y="13"/>
              </a:cxn>
              <a:cxn ang="0">
                <a:pos x="9" y="14"/>
              </a:cxn>
              <a:cxn ang="0">
                <a:pos x="4" y="15"/>
              </a:cxn>
              <a:cxn ang="0">
                <a:pos x="1" y="16"/>
              </a:cxn>
              <a:cxn ang="0">
                <a:pos x="0" y="17"/>
              </a:cxn>
              <a:cxn ang="0">
                <a:pos x="0" y="17"/>
              </a:cxn>
              <a:cxn ang="0">
                <a:pos x="2" y="16"/>
              </a:cxn>
              <a:cxn ang="0">
                <a:pos x="4" y="15"/>
              </a:cxn>
              <a:cxn ang="0">
                <a:pos x="8" y="14"/>
              </a:cxn>
              <a:cxn ang="0">
                <a:pos x="14" y="14"/>
              </a:cxn>
              <a:cxn ang="0">
                <a:pos x="21" y="14"/>
              </a:cxn>
              <a:cxn ang="0">
                <a:pos x="28" y="14"/>
              </a:cxn>
              <a:cxn ang="0">
                <a:pos x="36" y="15"/>
              </a:cxn>
              <a:cxn ang="0">
                <a:pos x="43" y="16"/>
              </a:cxn>
              <a:cxn ang="0">
                <a:pos x="49" y="16"/>
              </a:cxn>
              <a:cxn ang="0">
                <a:pos x="54" y="17"/>
              </a:cxn>
              <a:cxn ang="0">
                <a:pos x="58" y="17"/>
              </a:cxn>
              <a:cxn ang="0">
                <a:pos x="62" y="18"/>
              </a:cxn>
              <a:cxn ang="0">
                <a:pos x="67" y="19"/>
              </a:cxn>
              <a:cxn ang="0">
                <a:pos x="71" y="20"/>
              </a:cxn>
              <a:cxn ang="0">
                <a:pos x="75" y="21"/>
              </a:cxn>
              <a:cxn ang="0">
                <a:pos x="79" y="22"/>
              </a:cxn>
              <a:cxn ang="0">
                <a:pos x="82" y="24"/>
              </a:cxn>
              <a:cxn ang="0">
                <a:pos x="85" y="25"/>
              </a:cxn>
              <a:cxn ang="0">
                <a:pos x="87" y="25"/>
              </a:cxn>
              <a:cxn ang="0">
                <a:pos x="89" y="26"/>
              </a:cxn>
              <a:cxn ang="0">
                <a:pos x="91" y="26"/>
              </a:cxn>
              <a:cxn ang="0">
                <a:pos x="93" y="27"/>
              </a:cxn>
              <a:cxn ang="0">
                <a:pos x="95" y="29"/>
              </a:cxn>
              <a:cxn ang="0">
                <a:pos x="96" y="30"/>
              </a:cxn>
              <a:cxn ang="0">
                <a:pos x="98" y="31"/>
              </a:cxn>
              <a:cxn ang="0">
                <a:pos x="99" y="33"/>
              </a:cxn>
              <a:cxn ang="0">
                <a:pos x="100" y="34"/>
              </a:cxn>
              <a:cxn ang="0">
                <a:pos x="100" y="36"/>
              </a:cxn>
              <a:cxn ang="0">
                <a:pos x="99" y="37"/>
              </a:cxn>
              <a:cxn ang="0">
                <a:pos x="98" y="39"/>
              </a:cxn>
              <a:cxn ang="0">
                <a:pos x="97" y="40"/>
              </a:cxn>
              <a:cxn ang="0">
                <a:pos x="96" y="42"/>
              </a:cxn>
              <a:cxn ang="0">
                <a:pos x="95" y="43"/>
              </a:cxn>
              <a:cxn ang="0">
                <a:pos x="92" y="46"/>
              </a:cxn>
              <a:cxn ang="0">
                <a:pos x="90" y="48"/>
              </a:cxn>
              <a:cxn ang="0">
                <a:pos x="88" y="49"/>
              </a:cxn>
              <a:cxn ang="0">
                <a:pos x="85" y="51"/>
              </a:cxn>
              <a:cxn ang="0">
                <a:pos x="82" y="52"/>
              </a:cxn>
              <a:cxn ang="0">
                <a:pos x="77" y="55"/>
              </a:cxn>
              <a:cxn ang="0">
                <a:pos x="73" y="57"/>
              </a:cxn>
              <a:cxn ang="0">
                <a:pos x="70" y="58"/>
              </a:cxn>
              <a:cxn ang="0">
                <a:pos x="66" y="60"/>
              </a:cxn>
              <a:cxn ang="0">
                <a:pos x="62" y="61"/>
              </a:cxn>
              <a:cxn ang="0">
                <a:pos x="58" y="63"/>
              </a:cxn>
              <a:cxn ang="0">
                <a:pos x="55" y="64"/>
              </a:cxn>
              <a:cxn ang="0">
                <a:pos x="51" y="66"/>
              </a:cxn>
              <a:cxn ang="0">
                <a:pos x="47" y="67"/>
              </a:cxn>
              <a:cxn ang="0">
                <a:pos x="43" y="69"/>
              </a:cxn>
              <a:cxn ang="0">
                <a:pos x="40" y="70"/>
              </a:cxn>
              <a:cxn ang="0">
                <a:pos x="37" y="70"/>
              </a:cxn>
              <a:cxn ang="0">
                <a:pos x="35" y="71"/>
              </a:cxn>
              <a:cxn ang="0">
                <a:pos x="33" y="71"/>
              </a:cxn>
              <a:cxn ang="0">
                <a:pos x="31" y="71"/>
              </a:cxn>
              <a:cxn ang="0">
                <a:pos x="26" y="72"/>
              </a:cxn>
            </a:cxnLst>
            <a:rect l="0" t="0" r="r" b="b"/>
            <a:pathLst>
              <a:path w="101" h="73">
                <a:moveTo>
                  <a:pt x="67" y="0"/>
                </a:moveTo>
                <a:lnTo>
                  <a:pt x="49" y="4"/>
                </a:lnTo>
                <a:lnTo>
                  <a:pt x="16" y="13"/>
                </a:lnTo>
                <a:lnTo>
                  <a:pt x="9" y="14"/>
                </a:lnTo>
                <a:lnTo>
                  <a:pt x="4" y="15"/>
                </a:lnTo>
                <a:lnTo>
                  <a:pt x="1" y="16"/>
                </a:lnTo>
                <a:lnTo>
                  <a:pt x="0" y="17"/>
                </a:lnTo>
                <a:lnTo>
                  <a:pt x="2" y="16"/>
                </a:lnTo>
                <a:lnTo>
                  <a:pt x="4" y="15"/>
                </a:lnTo>
                <a:lnTo>
                  <a:pt x="8" y="14"/>
                </a:lnTo>
                <a:lnTo>
                  <a:pt x="14" y="14"/>
                </a:lnTo>
                <a:lnTo>
                  <a:pt x="21" y="14"/>
                </a:lnTo>
                <a:lnTo>
                  <a:pt x="28" y="14"/>
                </a:lnTo>
                <a:lnTo>
                  <a:pt x="36" y="15"/>
                </a:lnTo>
                <a:lnTo>
                  <a:pt x="43" y="16"/>
                </a:lnTo>
                <a:lnTo>
                  <a:pt x="49" y="16"/>
                </a:lnTo>
                <a:lnTo>
                  <a:pt x="54" y="17"/>
                </a:lnTo>
                <a:lnTo>
                  <a:pt x="58" y="17"/>
                </a:lnTo>
                <a:lnTo>
                  <a:pt x="62" y="18"/>
                </a:lnTo>
                <a:lnTo>
                  <a:pt x="67" y="19"/>
                </a:lnTo>
                <a:lnTo>
                  <a:pt x="71" y="20"/>
                </a:lnTo>
                <a:lnTo>
                  <a:pt x="75" y="21"/>
                </a:lnTo>
                <a:lnTo>
                  <a:pt x="79" y="22"/>
                </a:lnTo>
                <a:lnTo>
                  <a:pt x="82" y="24"/>
                </a:lnTo>
                <a:lnTo>
                  <a:pt x="85" y="25"/>
                </a:lnTo>
                <a:lnTo>
                  <a:pt x="87" y="25"/>
                </a:lnTo>
                <a:lnTo>
                  <a:pt x="89" y="26"/>
                </a:lnTo>
                <a:lnTo>
                  <a:pt x="91" y="26"/>
                </a:lnTo>
                <a:lnTo>
                  <a:pt x="93" y="27"/>
                </a:lnTo>
                <a:lnTo>
                  <a:pt x="95" y="29"/>
                </a:lnTo>
                <a:lnTo>
                  <a:pt x="96" y="30"/>
                </a:lnTo>
                <a:lnTo>
                  <a:pt x="98" y="31"/>
                </a:lnTo>
                <a:lnTo>
                  <a:pt x="99" y="33"/>
                </a:lnTo>
                <a:lnTo>
                  <a:pt x="100" y="34"/>
                </a:lnTo>
                <a:lnTo>
                  <a:pt x="100" y="36"/>
                </a:lnTo>
                <a:lnTo>
                  <a:pt x="99" y="37"/>
                </a:lnTo>
                <a:lnTo>
                  <a:pt x="98" y="39"/>
                </a:lnTo>
                <a:lnTo>
                  <a:pt x="97" y="40"/>
                </a:lnTo>
                <a:lnTo>
                  <a:pt x="96" y="42"/>
                </a:lnTo>
                <a:lnTo>
                  <a:pt x="95" y="43"/>
                </a:lnTo>
                <a:lnTo>
                  <a:pt x="92" y="46"/>
                </a:lnTo>
                <a:lnTo>
                  <a:pt x="90" y="48"/>
                </a:lnTo>
                <a:lnTo>
                  <a:pt x="88" y="49"/>
                </a:lnTo>
                <a:lnTo>
                  <a:pt x="85" y="51"/>
                </a:lnTo>
                <a:lnTo>
                  <a:pt x="82" y="52"/>
                </a:lnTo>
                <a:lnTo>
                  <a:pt x="77" y="55"/>
                </a:lnTo>
                <a:lnTo>
                  <a:pt x="73" y="57"/>
                </a:lnTo>
                <a:lnTo>
                  <a:pt x="70" y="58"/>
                </a:lnTo>
                <a:lnTo>
                  <a:pt x="66" y="60"/>
                </a:lnTo>
                <a:lnTo>
                  <a:pt x="62" y="61"/>
                </a:lnTo>
                <a:lnTo>
                  <a:pt x="58" y="63"/>
                </a:lnTo>
                <a:lnTo>
                  <a:pt x="55" y="64"/>
                </a:lnTo>
                <a:lnTo>
                  <a:pt x="51" y="66"/>
                </a:lnTo>
                <a:lnTo>
                  <a:pt x="47" y="67"/>
                </a:lnTo>
                <a:lnTo>
                  <a:pt x="43" y="69"/>
                </a:lnTo>
                <a:lnTo>
                  <a:pt x="40" y="70"/>
                </a:lnTo>
                <a:lnTo>
                  <a:pt x="37" y="70"/>
                </a:lnTo>
                <a:lnTo>
                  <a:pt x="35" y="71"/>
                </a:lnTo>
                <a:lnTo>
                  <a:pt x="33" y="71"/>
                </a:lnTo>
                <a:lnTo>
                  <a:pt x="31" y="71"/>
                </a:lnTo>
                <a:lnTo>
                  <a:pt x="26" y="7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SMARTPenAnnotation93"/>
          <p:cNvSpPr>
            <a:spLocks/>
          </p:cNvSpPr>
          <p:nvPr/>
        </p:nvSpPr>
        <p:spPr bwMode="auto">
          <a:xfrm>
            <a:off x="3071813" y="2651125"/>
            <a:ext cx="12700" cy="65088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7" y="7"/>
              </a:cxn>
              <a:cxn ang="0">
                <a:pos x="7" y="9"/>
              </a:cxn>
              <a:cxn ang="0">
                <a:pos x="7" y="12"/>
              </a:cxn>
              <a:cxn ang="0">
                <a:pos x="6" y="14"/>
              </a:cxn>
              <a:cxn ang="0">
                <a:pos x="5" y="17"/>
              </a:cxn>
              <a:cxn ang="0">
                <a:pos x="3" y="26"/>
              </a:cxn>
              <a:cxn ang="0">
                <a:pos x="2" y="30"/>
              </a:cxn>
              <a:cxn ang="0">
                <a:pos x="1" y="33"/>
              </a:cxn>
              <a:cxn ang="0">
                <a:pos x="0" y="40"/>
              </a:cxn>
            </a:cxnLst>
            <a:rect l="0" t="0" r="r" b="b"/>
            <a:pathLst>
              <a:path w="8" h="41">
                <a:moveTo>
                  <a:pt x="5" y="0"/>
                </a:moveTo>
                <a:lnTo>
                  <a:pt x="7" y="7"/>
                </a:lnTo>
                <a:lnTo>
                  <a:pt x="7" y="9"/>
                </a:lnTo>
                <a:lnTo>
                  <a:pt x="7" y="12"/>
                </a:lnTo>
                <a:lnTo>
                  <a:pt x="6" y="14"/>
                </a:lnTo>
                <a:lnTo>
                  <a:pt x="5" y="17"/>
                </a:lnTo>
                <a:lnTo>
                  <a:pt x="3" y="26"/>
                </a:lnTo>
                <a:lnTo>
                  <a:pt x="2" y="30"/>
                </a:lnTo>
                <a:lnTo>
                  <a:pt x="1" y="33"/>
                </a:lnTo>
                <a:lnTo>
                  <a:pt x="0" y="4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3" name="SMARTPenAnnotation94"/>
          <p:cNvSpPr>
            <a:spLocks/>
          </p:cNvSpPr>
          <p:nvPr/>
        </p:nvSpPr>
        <p:spPr bwMode="auto">
          <a:xfrm>
            <a:off x="3108325" y="2600325"/>
            <a:ext cx="7938" cy="1588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0"/>
              </a:cxn>
            </a:cxnLst>
            <a:rect l="0" t="0" r="r" b="b"/>
            <a:pathLst>
              <a:path w="5" h="1">
                <a:moveTo>
                  <a:pt x="4" y="0"/>
                </a:move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4" name="SMARTPenAnnotation95"/>
          <p:cNvSpPr>
            <a:spLocks/>
          </p:cNvSpPr>
          <p:nvPr/>
        </p:nvSpPr>
        <p:spPr bwMode="auto">
          <a:xfrm>
            <a:off x="3143250" y="2536825"/>
            <a:ext cx="109538" cy="207963"/>
          </a:xfrm>
          <a:custGeom>
            <a:avLst/>
            <a:gdLst/>
            <a:ahLst/>
            <a:cxnLst>
              <a:cxn ang="0">
                <a:pos x="68" y="72"/>
              </a:cxn>
              <a:cxn ang="0">
                <a:pos x="65" y="67"/>
              </a:cxn>
              <a:cxn ang="0">
                <a:pos x="64" y="63"/>
              </a:cxn>
              <a:cxn ang="0">
                <a:pos x="64" y="61"/>
              </a:cxn>
              <a:cxn ang="0">
                <a:pos x="63" y="60"/>
              </a:cxn>
              <a:cxn ang="0">
                <a:pos x="62" y="59"/>
              </a:cxn>
              <a:cxn ang="0">
                <a:pos x="61" y="59"/>
              </a:cxn>
              <a:cxn ang="0">
                <a:pos x="60" y="58"/>
              </a:cxn>
              <a:cxn ang="0">
                <a:pos x="58" y="57"/>
              </a:cxn>
              <a:cxn ang="0">
                <a:pos x="55" y="54"/>
              </a:cxn>
              <a:cxn ang="0">
                <a:pos x="53" y="54"/>
              </a:cxn>
              <a:cxn ang="0">
                <a:pos x="52" y="54"/>
              </a:cxn>
              <a:cxn ang="0">
                <a:pos x="51" y="54"/>
              </a:cxn>
              <a:cxn ang="0">
                <a:pos x="49" y="55"/>
              </a:cxn>
              <a:cxn ang="0">
                <a:pos x="48" y="56"/>
              </a:cxn>
              <a:cxn ang="0">
                <a:pos x="39" y="62"/>
              </a:cxn>
              <a:cxn ang="0">
                <a:pos x="36" y="65"/>
              </a:cxn>
              <a:cxn ang="0">
                <a:pos x="33" y="68"/>
              </a:cxn>
              <a:cxn ang="0">
                <a:pos x="31" y="70"/>
              </a:cxn>
              <a:cxn ang="0">
                <a:pos x="12" y="97"/>
              </a:cxn>
              <a:cxn ang="0">
                <a:pos x="8" y="102"/>
              </a:cxn>
              <a:cxn ang="0">
                <a:pos x="6" y="105"/>
              </a:cxn>
              <a:cxn ang="0">
                <a:pos x="4" y="109"/>
              </a:cxn>
              <a:cxn ang="0">
                <a:pos x="2" y="113"/>
              </a:cxn>
              <a:cxn ang="0">
                <a:pos x="2" y="117"/>
              </a:cxn>
              <a:cxn ang="0">
                <a:pos x="1" y="120"/>
              </a:cxn>
              <a:cxn ang="0">
                <a:pos x="1" y="123"/>
              </a:cxn>
              <a:cxn ang="0">
                <a:pos x="0" y="125"/>
              </a:cxn>
              <a:cxn ang="0">
                <a:pos x="1" y="127"/>
              </a:cxn>
              <a:cxn ang="0">
                <a:pos x="2" y="128"/>
              </a:cxn>
              <a:cxn ang="0">
                <a:pos x="3" y="129"/>
              </a:cxn>
              <a:cxn ang="0">
                <a:pos x="4" y="129"/>
              </a:cxn>
              <a:cxn ang="0">
                <a:pos x="5" y="129"/>
              </a:cxn>
              <a:cxn ang="0">
                <a:pos x="6" y="130"/>
              </a:cxn>
              <a:cxn ang="0">
                <a:pos x="8" y="130"/>
              </a:cxn>
              <a:cxn ang="0">
                <a:pos x="9" y="130"/>
              </a:cxn>
              <a:cxn ang="0">
                <a:pos x="11" y="130"/>
              </a:cxn>
              <a:cxn ang="0">
                <a:pos x="13" y="129"/>
              </a:cxn>
              <a:cxn ang="0">
                <a:pos x="15" y="129"/>
              </a:cxn>
              <a:cxn ang="0">
                <a:pos x="17" y="128"/>
              </a:cxn>
              <a:cxn ang="0">
                <a:pos x="20" y="126"/>
              </a:cxn>
              <a:cxn ang="0">
                <a:pos x="22" y="124"/>
              </a:cxn>
              <a:cxn ang="0">
                <a:pos x="23" y="121"/>
              </a:cxn>
              <a:cxn ang="0">
                <a:pos x="35" y="106"/>
              </a:cxn>
              <a:cxn ang="0">
                <a:pos x="39" y="100"/>
              </a:cxn>
              <a:cxn ang="0">
                <a:pos x="42" y="95"/>
              </a:cxn>
              <a:cxn ang="0">
                <a:pos x="45" y="90"/>
              </a:cxn>
              <a:cxn ang="0">
                <a:pos x="47" y="86"/>
              </a:cxn>
              <a:cxn ang="0">
                <a:pos x="49" y="81"/>
              </a:cxn>
              <a:cxn ang="0">
                <a:pos x="50" y="76"/>
              </a:cxn>
              <a:cxn ang="0">
                <a:pos x="52" y="72"/>
              </a:cxn>
              <a:cxn ang="0">
                <a:pos x="52" y="67"/>
              </a:cxn>
              <a:cxn ang="0">
                <a:pos x="53" y="63"/>
              </a:cxn>
              <a:cxn ang="0">
                <a:pos x="53" y="58"/>
              </a:cxn>
              <a:cxn ang="0">
                <a:pos x="54" y="54"/>
              </a:cxn>
              <a:cxn ang="0">
                <a:pos x="54" y="49"/>
              </a:cxn>
              <a:cxn ang="0">
                <a:pos x="54" y="31"/>
              </a:cxn>
              <a:cxn ang="0">
                <a:pos x="53" y="26"/>
              </a:cxn>
              <a:cxn ang="0">
                <a:pos x="53" y="22"/>
              </a:cxn>
              <a:cxn ang="0">
                <a:pos x="52" y="19"/>
              </a:cxn>
              <a:cxn ang="0">
                <a:pos x="50" y="16"/>
              </a:cxn>
              <a:cxn ang="0">
                <a:pos x="48" y="12"/>
              </a:cxn>
              <a:cxn ang="0">
                <a:pos x="41" y="0"/>
              </a:cxn>
            </a:cxnLst>
            <a:rect l="0" t="0" r="r" b="b"/>
            <a:pathLst>
              <a:path w="69" h="131">
                <a:moveTo>
                  <a:pt x="68" y="72"/>
                </a:moveTo>
                <a:lnTo>
                  <a:pt x="65" y="67"/>
                </a:lnTo>
                <a:lnTo>
                  <a:pt x="64" y="63"/>
                </a:lnTo>
                <a:lnTo>
                  <a:pt x="64" y="61"/>
                </a:lnTo>
                <a:lnTo>
                  <a:pt x="63" y="60"/>
                </a:lnTo>
                <a:lnTo>
                  <a:pt x="62" y="59"/>
                </a:lnTo>
                <a:lnTo>
                  <a:pt x="61" y="59"/>
                </a:lnTo>
                <a:lnTo>
                  <a:pt x="60" y="58"/>
                </a:lnTo>
                <a:lnTo>
                  <a:pt x="58" y="57"/>
                </a:lnTo>
                <a:lnTo>
                  <a:pt x="55" y="54"/>
                </a:lnTo>
                <a:lnTo>
                  <a:pt x="53" y="54"/>
                </a:lnTo>
                <a:lnTo>
                  <a:pt x="52" y="54"/>
                </a:lnTo>
                <a:lnTo>
                  <a:pt x="51" y="54"/>
                </a:lnTo>
                <a:lnTo>
                  <a:pt x="49" y="55"/>
                </a:lnTo>
                <a:lnTo>
                  <a:pt x="48" y="56"/>
                </a:lnTo>
                <a:lnTo>
                  <a:pt x="39" y="62"/>
                </a:lnTo>
                <a:lnTo>
                  <a:pt x="36" y="65"/>
                </a:lnTo>
                <a:lnTo>
                  <a:pt x="33" y="68"/>
                </a:lnTo>
                <a:lnTo>
                  <a:pt x="31" y="70"/>
                </a:lnTo>
                <a:lnTo>
                  <a:pt x="12" y="97"/>
                </a:lnTo>
                <a:lnTo>
                  <a:pt x="8" y="102"/>
                </a:lnTo>
                <a:lnTo>
                  <a:pt x="6" y="105"/>
                </a:lnTo>
                <a:lnTo>
                  <a:pt x="4" y="109"/>
                </a:lnTo>
                <a:lnTo>
                  <a:pt x="2" y="113"/>
                </a:lnTo>
                <a:lnTo>
                  <a:pt x="2" y="117"/>
                </a:lnTo>
                <a:lnTo>
                  <a:pt x="1" y="120"/>
                </a:lnTo>
                <a:lnTo>
                  <a:pt x="1" y="123"/>
                </a:lnTo>
                <a:lnTo>
                  <a:pt x="0" y="125"/>
                </a:lnTo>
                <a:lnTo>
                  <a:pt x="1" y="127"/>
                </a:lnTo>
                <a:lnTo>
                  <a:pt x="2" y="128"/>
                </a:lnTo>
                <a:lnTo>
                  <a:pt x="3" y="129"/>
                </a:lnTo>
                <a:lnTo>
                  <a:pt x="4" y="129"/>
                </a:lnTo>
                <a:lnTo>
                  <a:pt x="5" y="129"/>
                </a:lnTo>
                <a:lnTo>
                  <a:pt x="6" y="130"/>
                </a:lnTo>
                <a:lnTo>
                  <a:pt x="8" y="130"/>
                </a:lnTo>
                <a:lnTo>
                  <a:pt x="9" y="130"/>
                </a:lnTo>
                <a:lnTo>
                  <a:pt x="11" y="130"/>
                </a:lnTo>
                <a:lnTo>
                  <a:pt x="13" y="129"/>
                </a:lnTo>
                <a:lnTo>
                  <a:pt x="15" y="129"/>
                </a:lnTo>
                <a:lnTo>
                  <a:pt x="17" y="128"/>
                </a:lnTo>
                <a:lnTo>
                  <a:pt x="20" y="126"/>
                </a:lnTo>
                <a:lnTo>
                  <a:pt x="22" y="124"/>
                </a:lnTo>
                <a:lnTo>
                  <a:pt x="23" y="121"/>
                </a:lnTo>
                <a:lnTo>
                  <a:pt x="35" y="106"/>
                </a:lnTo>
                <a:lnTo>
                  <a:pt x="39" y="100"/>
                </a:lnTo>
                <a:lnTo>
                  <a:pt x="42" y="95"/>
                </a:lnTo>
                <a:lnTo>
                  <a:pt x="45" y="90"/>
                </a:lnTo>
                <a:lnTo>
                  <a:pt x="47" y="86"/>
                </a:lnTo>
                <a:lnTo>
                  <a:pt x="49" y="81"/>
                </a:lnTo>
                <a:lnTo>
                  <a:pt x="50" y="76"/>
                </a:lnTo>
                <a:lnTo>
                  <a:pt x="52" y="72"/>
                </a:lnTo>
                <a:lnTo>
                  <a:pt x="52" y="67"/>
                </a:lnTo>
                <a:lnTo>
                  <a:pt x="53" y="63"/>
                </a:lnTo>
                <a:lnTo>
                  <a:pt x="53" y="58"/>
                </a:lnTo>
                <a:lnTo>
                  <a:pt x="54" y="54"/>
                </a:lnTo>
                <a:lnTo>
                  <a:pt x="54" y="49"/>
                </a:lnTo>
                <a:lnTo>
                  <a:pt x="54" y="31"/>
                </a:lnTo>
                <a:lnTo>
                  <a:pt x="53" y="26"/>
                </a:lnTo>
                <a:lnTo>
                  <a:pt x="53" y="22"/>
                </a:lnTo>
                <a:lnTo>
                  <a:pt x="52" y="19"/>
                </a:lnTo>
                <a:lnTo>
                  <a:pt x="50" y="16"/>
                </a:lnTo>
                <a:lnTo>
                  <a:pt x="48" y="12"/>
                </a:lnTo>
                <a:lnTo>
                  <a:pt x="41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5" name="SMARTPenAnnotation96"/>
          <p:cNvSpPr>
            <a:spLocks/>
          </p:cNvSpPr>
          <p:nvPr/>
        </p:nvSpPr>
        <p:spPr bwMode="auto">
          <a:xfrm>
            <a:off x="3279775" y="2643188"/>
            <a:ext cx="71438" cy="187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"/>
              </a:cxn>
              <a:cxn ang="0">
                <a:pos x="0" y="10"/>
              </a:cxn>
              <a:cxn ang="0">
                <a:pos x="1" y="12"/>
              </a:cxn>
              <a:cxn ang="0">
                <a:pos x="2" y="14"/>
              </a:cxn>
              <a:cxn ang="0">
                <a:pos x="3" y="16"/>
              </a:cxn>
              <a:cxn ang="0">
                <a:pos x="4" y="18"/>
              </a:cxn>
              <a:cxn ang="0">
                <a:pos x="6" y="19"/>
              </a:cxn>
              <a:cxn ang="0">
                <a:pos x="7" y="21"/>
              </a:cxn>
              <a:cxn ang="0">
                <a:pos x="10" y="24"/>
              </a:cxn>
              <a:cxn ang="0">
                <a:pos x="17" y="31"/>
              </a:cxn>
              <a:cxn ang="0">
                <a:pos x="19" y="32"/>
              </a:cxn>
              <a:cxn ang="0">
                <a:pos x="21" y="32"/>
              </a:cxn>
              <a:cxn ang="0">
                <a:pos x="25" y="32"/>
              </a:cxn>
              <a:cxn ang="0">
                <a:pos x="26" y="31"/>
              </a:cxn>
              <a:cxn ang="0">
                <a:pos x="27" y="30"/>
              </a:cxn>
              <a:cxn ang="0">
                <a:pos x="29" y="29"/>
              </a:cxn>
              <a:cxn ang="0">
                <a:pos x="31" y="27"/>
              </a:cxn>
              <a:cxn ang="0">
                <a:pos x="33" y="25"/>
              </a:cxn>
              <a:cxn ang="0">
                <a:pos x="34" y="24"/>
              </a:cxn>
              <a:cxn ang="0">
                <a:pos x="35" y="21"/>
              </a:cxn>
              <a:cxn ang="0">
                <a:pos x="35" y="19"/>
              </a:cxn>
              <a:cxn ang="0">
                <a:pos x="36" y="17"/>
              </a:cxn>
              <a:cxn ang="0">
                <a:pos x="38" y="14"/>
              </a:cxn>
              <a:cxn ang="0">
                <a:pos x="38" y="12"/>
              </a:cxn>
              <a:cxn ang="0">
                <a:pos x="39" y="10"/>
              </a:cxn>
              <a:cxn ang="0">
                <a:pos x="39" y="8"/>
              </a:cxn>
              <a:cxn ang="0">
                <a:pos x="40" y="7"/>
              </a:cxn>
              <a:cxn ang="0">
                <a:pos x="41" y="6"/>
              </a:cxn>
              <a:cxn ang="0">
                <a:pos x="42" y="6"/>
              </a:cxn>
              <a:cxn ang="0">
                <a:pos x="43" y="6"/>
              </a:cxn>
              <a:cxn ang="0">
                <a:pos x="43" y="6"/>
              </a:cxn>
              <a:cxn ang="0">
                <a:pos x="44" y="7"/>
              </a:cxn>
              <a:cxn ang="0">
                <a:pos x="44" y="9"/>
              </a:cxn>
              <a:cxn ang="0">
                <a:pos x="43" y="12"/>
              </a:cxn>
              <a:cxn ang="0">
                <a:pos x="42" y="16"/>
              </a:cxn>
              <a:cxn ang="0">
                <a:pos x="41" y="20"/>
              </a:cxn>
              <a:cxn ang="0">
                <a:pos x="38" y="32"/>
              </a:cxn>
              <a:cxn ang="0">
                <a:pos x="37" y="38"/>
              </a:cxn>
              <a:cxn ang="0">
                <a:pos x="35" y="43"/>
              </a:cxn>
              <a:cxn ang="0">
                <a:pos x="34" y="48"/>
              </a:cxn>
              <a:cxn ang="0">
                <a:pos x="32" y="54"/>
              </a:cxn>
              <a:cxn ang="0">
                <a:pos x="27" y="67"/>
              </a:cxn>
              <a:cxn ang="0">
                <a:pos x="25" y="74"/>
              </a:cxn>
              <a:cxn ang="0">
                <a:pos x="23" y="80"/>
              </a:cxn>
              <a:cxn ang="0">
                <a:pos x="21" y="87"/>
              </a:cxn>
              <a:cxn ang="0">
                <a:pos x="19" y="91"/>
              </a:cxn>
              <a:cxn ang="0">
                <a:pos x="18" y="95"/>
              </a:cxn>
              <a:cxn ang="0">
                <a:pos x="16" y="98"/>
              </a:cxn>
              <a:cxn ang="0">
                <a:pos x="15" y="102"/>
              </a:cxn>
              <a:cxn ang="0">
                <a:pos x="13" y="106"/>
              </a:cxn>
              <a:cxn ang="0">
                <a:pos x="9" y="117"/>
              </a:cxn>
            </a:cxnLst>
            <a:rect l="0" t="0" r="r" b="b"/>
            <a:pathLst>
              <a:path w="45" h="118">
                <a:moveTo>
                  <a:pt x="0" y="0"/>
                </a:moveTo>
                <a:lnTo>
                  <a:pt x="0" y="7"/>
                </a:lnTo>
                <a:lnTo>
                  <a:pt x="0" y="10"/>
                </a:lnTo>
                <a:lnTo>
                  <a:pt x="1" y="12"/>
                </a:lnTo>
                <a:lnTo>
                  <a:pt x="2" y="14"/>
                </a:lnTo>
                <a:lnTo>
                  <a:pt x="3" y="16"/>
                </a:lnTo>
                <a:lnTo>
                  <a:pt x="4" y="18"/>
                </a:lnTo>
                <a:lnTo>
                  <a:pt x="6" y="19"/>
                </a:lnTo>
                <a:lnTo>
                  <a:pt x="7" y="21"/>
                </a:lnTo>
                <a:lnTo>
                  <a:pt x="10" y="24"/>
                </a:lnTo>
                <a:lnTo>
                  <a:pt x="17" y="31"/>
                </a:lnTo>
                <a:lnTo>
                  <a:pt x="19" y="32"/>
                </a:lnTo>
                <a:lnTo>
                  <a:pt x="21" y="32"/>
                </a:lnTo>
                <a:lnTo>
                  <a:pt x="25" y="32"/>
                </a:lnTo>
                <a:lnTo>
                  <a:pt x="26" y="31"/>
                </a:lnTo>
                <a:lnTo>
                  <a:pt x="27" y="30"/>
                </a:lnTo>
                <a:lnTo>
                  <a:pt x="29" y="29"/>
                </a:lnTo>
                <a:lnTo>
                  <a:pt x="31" y="27"/>
                </a:lnTo>
                <a:lnTo>
                  <a:pt x="33" y="25"/>
                </a:lnTo>
                <a:lnTo>
                  <a:pt x="34" y="24"/>
                </a:lnTo>
                <a:lnTo>
                  <a:pt x="35" y="21"/>
                </a:lnTo>
                <a:lnTo>
                  <a:pt x="35" y="19"/>
                </a:lnTo>
                <a:lnTo>
                  <a:pt x="36" y="17"/>
                </a:lnTo>
                <a:lnTo>
                  <a:pt x="38" y="14"/>
                </a:lnTo>
                <a:lnTo>
                  <a:pt x="38" y="12"/>
                </a:lnTo>
                <a:lnTo>
                  <a:pt x="39" y="10"/>
                </a:lnTo>
                <a:lnTo>
                  <a:pt x="39" y="8"/>
                </a:lnTo>
                <a:lnTo>
                  <a:pt x="40" y="7"/>
                </a:lnTo>
                <a:lnTo>
                  <a:pt x="41" y="6"/>
                </a:lnTo>
                <a:lnTo>
                  <a:pt x="42" y="6"/>
                </a:lnTo>
                <a:lnTo>
                  <a:pt x="43" y="6"/>
                </a:lnTo>
                <a:lnTo>
                  <a:pt x="44" y="7"/>
                </a:lnTo>
                <a:lnTo>
                  <a:pt x="44" y="9"/>
                </a:lnTo>
                <a:lnTo>
                  <a:pt x="43" y="12"/>
                </a:lnTo>
                <a:lnTo>
                  <a:pt x="42" y="16"/>
                </a:lnTo>
                <a:lnTo>
                  <a:pt x="41" y="20"/>
                </a:lnTo>
                <a:lnTo>
                  <a:pt x="38" y="32"/>
                </a:lnTo>
                <a:lnTo>
                  <a:pt x="37" y="38"/>
                </a:lnTo>
                <a:lnTo>
                  <a:pt x="35" y="43"/>
                </a:lnTo>
                <a:lnTo>
                  <a:pt x="34" y="48"/>
                </a:lnTo>
                <a:lnTo>
                  <a:pt x="32" y="54"/>
                </a:lnTo>
                <a:lnTo>
                  <a:pt x="27" y="67"/>
                </a:lnTo>
                <a:lnTo>
                  <a:pt x="25" y="74"/>
                </a:lnTo>
                <a:lnTo>
                  <a:pt x="23" y="80"/>
                </a:lnTo>
                <a:lnTo>
                  <a:pt x="21" y="87"/>
                </a:lnTo>
                <a:lnTo>
                  <a:pt x="19" y="91"/>
                </a:lnTo>
                <a:lnTo>
                  <a:pt x="18" y="95"/>
                </a:lnTo>
                <a:lnTo>
                  <a:pt x="16" y="98"/>
                </a:lnTo>
                <a:lnTo>
                  <a:pt x="15" y="102"/>
                </a:lnTo>
                <a:lnTo>
                  <a:pt x="13" y="106"/>
                </a:lnTo>
                <a:lnTo>
                  <a:pt x="9" y="11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6" name="SMARTPenAnnotation97"/>
          <p:cNvSpPr>
            <a:spLocks/>
          </p:cNvSpPr>
          <p:nvPr/>
        </p:nvSpPr>
        <p:spPr bwMode="auto">
          <a:xfrm>
            <a:off x="4545013" y="3408363"/>
            <a:ext cx="328612" cy="28575"/>
          </a:xfrm>
          <a:custGeom>
            <a:avLst/>
            <a:gdLst/>
            <a:ahLst/>
            <a:cxnLst>
              <a:cxn ang="0">
                <a:pos x="206" y="13"/>
              </a:cxn>
              <a:cxn ang="0">
                <a:pos x="201" y="8"/>
              </a:cxn>
              <a:cxn ang="0">
                <a:pos x="199" y="7"/>
              </a:cxn>
              <a:cxn ang="0">
                <a:pos x="198" y="6"/>
              </a:cxn>
              <a:cxn ang="0">
                <a:pos x="196" y="5"/>
              </a:cxn>
              <a:cxn ang="0">
                <a:pos x="193" y="5"/>
              </a:cxn>
              <a:cxn ang="0">
                <a:pos x="190" y="5"/>
              </a:cxn>
              <a:cxn ang="0">
                <a:pos x="186" y="4"/>
              </a:cxn>
              <a:cxn ang="0">
                <a:pos x="176" y="4"/>
              </a:cxn>
              <a:cxn ang="0">
                <a:pos x="79" y="4"/>
              </a:cxn>
              <a:cxn ang="0">
                <a:pos x="72" y="5"/>
              </a:cxn>
              <a:cxn ang="0">
                <a:pos x="65" y="5"/>
              </a:cxn>
              <a:cxn ang="0">
                <a:pos x="58" y="6"/>
              </a:cxn>
              <a:cxn ang="0">
                <a:pos x="53" y="8"/>
              </a:cxn>
              <a:cxn ang="0">
                <a:pos x="49" y="9"/>
              </a:cxn>
              <a:cxn ang="0">
                <a:pos x="46" y="10"/>
              </a:cxn>
              <a:cxn ang="0">
                <a:pos x="42" y="11"/>
              </a:cxn>
              <a:cxn ang="0">
                <a:pos x="38" y="12"/>
              </a:cxn>
              <a:cxn ang="0">
                <a:pos x="34" y="12"/>
              </a:cxn>
              <a:cxn ang="0">
                <a:pos x="30" y="12"/>
              </a:cxn>
              <a:cxn ang="0">
                <a:pos x="27" y="13"/>
              </a:cxn>
              <a:cxn ang="0">
                <a:pos x="24" y="13"/>
              </a:cxn>
              <a:cxn ang="0">
                <a:pos x="12" y="13"/>
              </a:cxn>
              <a:cxn ang="0">
                <a:pos x="9" y="13"/>
              </a:cxn>
              <a:cxn ang="0">
                <a:pos x="6" y="14"/>
              </a:cxn>
              <a:cxn ang="0">
                <a:pos x="0" y="17"/>
              </a:cxn>
              <a:cxn ang="0">
                <a:pos x="0" y="17"/>
              </a:cxn>
              <a:cxn ang="0">
                <a:pos x="1" y="17"/>
              </a:cxn>
              <a:cxn ang="0">
                <a:pos x="6" y="17"/>
              </a:cxn>
              <a:cxn ang="0">
                <a:pos x="20" y="17"/>
              </a:cxn>
              <a:cxn ang="0">
                <a:pos x="27" y="17"/>
              </a:cxn>
              <a:cxn ang="0">
                <a:pos x="34" y="16"/>
              </a:cxn>
              <a:cxn ang="0">
                <a:pos x="40" y="15"/>
              </a:cxn>
              <a:cxn ang="0">
                <a:pos x="46" y="14"/>
              </a:cxn>
              <a:cxn ang="0">
                <a:pos x="79" y="7"/>
              </a:cxn>
              <a:cxn ang="0">
                <a:pos x="86" y="6"/>
              </a:cxn>
              <a:cxn ang="0">
                <a:pos x="91" y="5"/>
              </a:cxn>
              <a:cxn ang="0">
                <a:pos x="96" y="5"/>
              </a:cxn>
              <a:cxn ang="0">
                <a:pos x="101" y="4"/>
              </a:cxn>
              <a:cxn ang="0">
                <a:pos x="105" y="3"/>
              </a:cxn>
              <a:cxn ang="0">
                <a:pos x="109" y="2"/>
              </a:cxn>
              <a:cxn ang="0">
                <a:pos x="113" y="1"/>
              </a:cxn>
              <a:cxn ang="0">
                <a:pos x="117" y="1"/>
              </a:cxn>
              <a:cxn ang="0">
                <a:pos x="121" y="0"/>
              </a:cxn>
              <a:cxn ang="0">
                <a:pos x="125" y="0"/>
              </a:cxn>
              <a:cxn ang="0">
                <a:pos x="132" y="0"/>
              </a:cxn>
              <a:cxn ang="0">
                <a:pos x="147" y="0"/>
              </a:cxn>
              <a:cxn ang="0">
                <a:pos x="169" y="0"/>
              </a:cxn>
              <a:cxn ang="0">
                <a:pos x="173" y="0"/>
              </a:cxn>
              <a:cxn ang="0">
                <a:pos x="176" y="1"/>
              </a:cxn>
              <a:cxn ang="0">
                <a:pos x="178" y="2"/>
              </a:cxn>
              <a:cxn ang="0">
                <a:pos x="181" y="3"/>
              </a:cxn>
              <a:cxn ang="0">
                <a:pos x="183" y="3"/>
              </a:cxn>
              <a:cxn ang="0">
                <a:pos x="188" y="4"/>
              </a:cxn>
            </a:cxnLst>
            <a:rect l="0" t="0" r="r" b="b"/>
            <a:pathLst>
              <a:path w="207" h="18">
                <a:moveTo>
                  <a:pt x="206" y="13"/>
                </a:moveTo>
                <a:lnTo>
                  <a:pt x="201" y="8"/>
                </a:lnTo>
                <a:lnTo>
                  <a:pt x="199" y="7"/>
                </a:lnTo>
                <a:lnTo>
                  <a:pt x="198" y="6"/>
                </a:lnTo>
                <a:lnTo>
                  <a:pt x="196" y="5"/>
                </a:lnTo>
                <a:lnTo>
                  <a:pt x="193" y="5"/>
                </a:lnTo>
                <a:lnTo>
                  <a:pt x="190" y="5"/>
                </a:lnTo>
                <a:lnTo>
                  <a:pt x="186" y="4"/>
                </a:lnTo>
                <a:lnTo>
                  <a:pt x="176" y="4"/>
                </a:lnTo>
                <a:lnTo>
                  <a:pt x="79" y="4"/>
                </a:lnTo>
                <a:lnTo>
                  <a:pt x="72" y="5"/>
                </a:lnTo>
                <a:lnTo>
                  <a:pt x="65" y="5"/>
                </a:lnTo>
                <a:lnTo>
                  <a:pt x="58" y="6"/>
                </a:lnTo>
                <a:lnTo>
                  <a:pt x="53" y="8"/>
                </a:lnTo>
                <a:lnTo>
                  <a:pt x="49" y="9"/>
                </a:lnTo>
                <a:lnTo>
                  <a:pt x="46" y="10"/>
                </a:lnTo>
                <a:lnTo>
                  <a:pt x="42" y="11"/>
                </a:lnTo>
                <a:lnTo>
                  <a:pt x="38" y="12"/>
                </a:lnTo>
                <a:lnTo>
                  <a:pt x="34" y="12"/>
                </a:lnTo>
                <a:lnTo>
                  <a:pt x="30" y="12"/>
                </a:lnTo>
                <a:lnTo>
                  <a:pt x="27" y="13"/>
                </a:lnTo>
                <a:lnTo>
                  <a:pt x="24" y="13"/>
                </a:lnTo>
                <a:lnTo>
                  <a:pt x="12" y="13"/>
                </a:lnTo>
                <a:lnTo>
                  <a:pt x="9" y="13"/>
                </a:lnTo>
                <a:lnTo>
                  <a:pt x="6" y="14"/>
                </a:lnTo>
                <a:lnTo>
                  <a:pt x="0" y="17"/>
                </a:lnTo>
                <a:lnTo>
                  <a:pt x="1" y="17"/>
                </a:lnTo>
                <a:lnTo>
                  <a:pt x="6" y="17"/>
                </a:lnTo>
                <a:lnTo>
                  <a:pt x="20" y="17"/>
                </a:lnTo>
                <a:lnTo>
                  <a:pt x="27" y="17"/>
                </a:lnTo>
                <a:lnTo>
                  <a:pt x="34" y="16"/>
                </a:lnTo>
                <a:lnTo>
                  <a:pt x="40" y="15"/>
                </a:lnTo>
                <a:lnTo>
                  <a:pt x="46" y="14"/>
                </a:lnTo>
                <a:lnTo>
                  <a:pt x="79" y="7"/>
                </a:lnTo>
                <a:lnTo>
                  <a:pt x="86" y="6"/>
                </a:lnTo>
                <a:lnTo>
                  <a:pt x="91" y="5"/>
                </a:lnTo>
                <a:lnTo>
                  <a:pt x="96" y="5"/>
                </a:lnTo>
                <a:lnTo>
                  <a:pt x="101" y="4"/>
                </a:lnTo>
                <a:lnTo>
                  <a:pt x="105" y="3"/>
                </a:lnTo>
                <a:lnTo>
                  <a:pt x="109" y="2"/>
                </a:lnTo>
                <a:lnTo>
                  <a:pt x="113" y="1"/>
                </a:lnTo>
                <a:lnTo>
                  <a:pt x="117" y="1"/>
                </a:lnTo>
                <a:lnTo>
                  <a:pt x="121" y="0"/>
                </a:lnTo>
                <a:lnTo>
                  <a:pt x="125" y="0"/>
                </a:lnTo>
                <a:lnTo>
                  <a:pt x="132" y="0"/>
                </a:lnTo>
                <a:lnTo>
                  <a:pt x="147" y="0"/>
                </a:lnTo>
                <a:lnTo>
                  <a:pt x="169" y="0"/>
                </a:lnTo>
                <a:lnTo>
                  <a:pt x="173" y="0"/>
                </a:lnTo>
                <a:lnTo>
                  <a:pt x="176" y="1"/>
                </a:lnTo>
                <a:lnTo>
                  <a:pt x="178" y="2"/>
                </a:lnTo>
                <a:lnTo>
                  <a:pt x="181" y="3"/>
                </a:lnTo>
                <a:lnTo>
                  <a:pt x="183" y="3"/>
                </a:lnTo>
                <a:lnTo>
                  <a:pt x="188" y="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7" name="SMARTPenAnnotation98"/>
          <p:cNvSpPr>
            <a:spLocks/>
          </p:cNvSpPr>
          <p:nvPr/>
        </p:nvSpPr>
        <p:spPr bwMode="auto">
          <a:xfrm>
            <a:off x="7618413" y="3771900"/>
            <a:ext cx="469900" cy="23813"/>
          </a:xfrm>
          <a:custGeom>
            <a:avLst/>
            <a:gdLst/>
            <a:ahLst/>
            <a:cxnLst>
              <a:cxn ang="0">
                <a:pos x="295" y="5"/>
              </a:cxn>
              <a:cxn ang="0">
                <a:pos x="288" y="2"/>
              </a:cxn>
              <a:cxn ang="0">
                <a:pos x="285" y="1"/>
              </a:cxn>
              <a:cxn ang="0">
                <a:pos x="283" y="1"/>
              </a:cxn>
              <a:cxn ang="0">
                <a:pos x="281" y="1"/>
              </a:cxn>
              <a:cxn ang="0">
                <a:pos x="277" y="0"/>
              </a:cxn>
              <a:cxn ang="0">
                <a:pos x="269" y="0"/>
              </a:cxn>
              <a:cxn ang="0">
                <a:pos x="244" y="0"/>
              </a:cxn>
              <a:cxn ang="0">
                <a:pos x="239" y="1"/>
              </a:cxn>
              <a:cxn ang="0">
                <a:pos x="233" y="1"/>
              </a:cxn>
              <a:cxn ang="0">
                <a:pos x="227" y="2"/>
              </a:cxn>
              <a:cxn ang="0">
                <a:pos x="220" y="3"/>
              </a:cxn>
              <a:cxn ang="0">
                <a:pos x="212" y="4"/>
              </a:cxn>
              <a:cxn ang="0">
                <a:pos x="203" y="4"/>
              </a:cxn>
              <a:cxn ang="0">
                <a:pos x="196" y="5"/>
              </a:cxn>
              <a:cxn ang="0">
                <a:pos x="190" y="6"/>
              </a:cxn>
              <a:cxn ang="0">
                <a:pos x="185" y="7"/>
              </a:cxn>
              <a:cxn ang="0">
                <a:pos x="179" y="7"/>
              </a:cxn>
              <a:cxn ang="0">
                <a:pos x="174" y="8"/>
              </a:cxn>
              <a:cxn ang="0">
                <a:pos x="166" y="9"/>
              </a:cxn>
              <a:cxn ang="0">
                <a:pos x="160" y="9"/>
              </a:cxn>
              <a:cxn ang="0">
                <a:pos x="156" y="9"/>
              </a:cxn>
              <a:cxn ang="0">
                <a:pos x="143" y="11"/>
              </a:cxn>
              <a:cxn ang="0">
                <a:pos x="135" y="12"/>
              </a:cxn>
              <a:cxn ang="0">
                <a:pos x="128" y="11"/>
              </a:cxn>
              <a:cxn ang="0">
                <a:pos x="121" y="10"/>
              </a:cxn>
              <a:cxn ang="0">
                <a:pos x="114" y="10"/>
              </a:cxn>
              <a:cxn ang="0">
                <a:pos x="109" y="10"/>
              </a:cxn>
              <a:cxn ang="0">
                <a:pos x="96" y="9"/>
              </a:cxn>
              <a:cxn ang="0">
                <a:pos x="90" y="9"/>
              </a:cxn>
              <a:cxn ang="0">
                <a:pos x="72" y="9"/>
              </a:cxn>
              <a:cxn ang="0">
                <a:pos x="68" y="10"/>
              </a:cxn>
              <a:cxn ang="0">
                <a:pos x="63" y="10"/>
              </a:cxn>
              <a:cxn ang="0">
                <a:pos x="58" y="11"/>
              </a:cxn>
              <a:cxn ang="0">
                <a:pos x="53" y="12"/>
              </a:cxn>
              <a:cxn ang="0">
                <a:pos x="49" y="13"/>
              </a:cxn>
              <a:cxn ang="0">
                <a:pos x="41" y="13"/>
              </a:cxn>
              <a:cxn ang="0">
                <a:pos x="35" y="12"/>
              </a:cxn>
              <a:cxn ang="0">
                <a:pos x="29" y="11"/>
              </a:cxn>
              <a:cxn ang="0">
                <a:pos x="23" y="11"/>
              </a:cxn>
              <a:cxn ang="0">
                <a:pos x="19" y="11"/>
              </a:cxn>
              <a:cxn ang="0">
                <a:pos x="15" y="12"/>
              </a:cxn>
              <a:cxn ang="0">
                <a:pos x="12" y="12"/>
              </a:cxn>
              <a:cxn ang="0">
                <a:pos x="9" y="13"/>
              </a:cxn>
              <a:cxn ang="0">
                <a:pos x="5" y="13"/>
              </a:cxn>
              <a:cxn ang="0">
                <a:pos x="1" y="13"/>
              </a:cxn>
              <a:cxn ang="0">
                <a:pos x="1" y="13"/>
              </a:cxn>
              <a:cxn ang="0">
                <a:pos x="2" y="13"/>
              </a:cxn>
              <a:cxn ang="0">
                <a:pos x="0" y="13"/>
              </a:cxn>
              <a:cxn ang="0">
                <a:pos x="3" y="14"/>
              </a:cxn>
            </a:cxnLst>
            <a:rect l="0" t="0" r="r" b="b"/>
            <a:pathLst>
              <a:path w="296" h="15">
                <a:moveTo>
                  <a:pt x="295" y="5"/>
                </a:moveTo>
                <a:lnTo>
                  <a:pt x="288" y="2"/>
                </a:lnTo>
                <a:lnTo>
                  <a:pt x="285" y="1"/>
                </a:lnTo>
                <a:lnTo>
                  <a:pt x="283" y="1"/>
                </a:lnTo>
                <a:lnTo>
                  <a:pt x="281" y="1"/>
                </a:lnTo>
                <a:lnTo>
                  <a:pt x="277" y="0"/>
                </a:lnTo>
                <a:lnTo>
                  <a:pt x="269" y="0"/>
                </a:lnTo>
                <a:lnTo>
                  <a:pt x="244" y="0"/>
                </a:lnTo>
                <a:lnTo>
                  <a:pt x="239" y="1"/>
                </a:lnTo>
                <a:lnTo>
                  <a:pt x="233" y="1"/>
                </a:lnTo>
                <a:lnTo>
                  <a:pt x="227" y="2"/>
                </a:lnTo>
                <a:lnTo>
                  <a:pt x="220" y="3"/>
                </a:lnTo>
                <a:lnTo>
                  <a:pt x="212" y="4"/>
                </a:lnTo>
                <a:lnTo>
                  <a:pt x="203" y="4"/>
                </a:lnTo>
                <a:lnTo>
                  <a:pt x="196" y="5"/>
                </a:lnTo>
                <a:lnTo>
                  <a:pt x="190" y="6"/>
                </a:lnTo>
                <a:lnTo>
                  <a:pt x="185" y="7"/>
                </a:lnTo>
                <a:lnTo>
                  <a:pt x="179" y="7"/>
                </a:lnTo>
                <a:lnTo>
                  <a:pt x="174" y="8"/>
                </a:lnTo>
                <a:lnTo>
                  <a:pt x="166" y="9"/>
                </a:lnTo>
                <a:lnTo>
                  <a:pt x="160" y="9"/>
                </a:lnTo>
                <a:lnTo>
                  <a:pt x="156" y="9"/>
                </a:lnTo>
                <a:lnTo>
                  <a:pt x="143" y="11"/>
                </a:lnTo>
                <a:lnTo>
                  <a:pt x="135" y="12"/>
                </a:lnTo>
                <a:lnTo>
                  <a:pt x="128" y="11"/>
                </a:lnTo>
                <a:lnTo>
                  <a:pt x="121" y="10"/>
                </a:lnTo>
                <a:lnTo>
                  <a:pt x="114" y="10"/>
                </a:lnTo>
                <a:lnTo>
                  <a:pt x="109" y="10"/>
                </a:lnTo>
                <a:lnTo>
                  <a:pt x="96" y="9"/>
                </a:lnTo>
                <a:lnTo>
                  <a:pt x="90" y="9"/>
                </a:lnTo>
                <a:lnTo>
                  <a:pt x="72" y="9"/>
                </a:lnTo>
                <a:lnTo>
                  <a:pt x="68" y="10"/>
                </a:lnTo>
                <a:lnTo>
                  <a:pt x="63" y="10"/>
                </a:lnTo>
                <a:lnTo>
                  <a:pt x="58" y="11"/>
                </a:lnTo>
                <a:lnTo>
                  <a:pt x="53" y="12"/>
                </a:lnTo>
                <a:lnTo>
                  <a:pt x="49" y="13"/>
                </a:lnTo>
                <a:lnTo>
                  <a:pt x="41" y="13"/>
                </a:lnTo>
                <a:lnTo>
                  <a:pt x="35" y="12"/>
                </a:lnTo>
                <a:lnTo>
                  <a:pt x="29" y="11"/>
                </a:lnTo>
                <a:lnTo>
                  <a:pt x="23" y="11"/>
                </a:lnTo>
                <a:lnTo>
                  <a:pt x="19" y="11"/>
                </a:lnTo>
                <a:lnTo>
                  <a:pt x="15" y="12"/>
                </a:lnTo>
                <a:lnTo>
                  <a:pt x="12" y="12"/>
                </a:lnTo>
                <a:lnTo>
                  <a:pt x="9" y="13"/>
                </a:lnTo>
                <a:lnTo>
                  <a:pt x="5" y="13"/>
                </a:lnTo>
                <a:lnTo>
                  <a:pt x="1" y="13"/>
                </a:lnTo>
                <a:lnTo>
                  <a:pt x="2" y="13"/>
                </a:lnTo>
                <a:lnTo>
                  <a:pt x="0" y="13"/>
                </a:lnTo>
                <a:lnTo>
                  <a:pt x="3" y="1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SMARTPenAnnotation99"/>
          <p:cNvSpPr>
            <a:spLocks/>
          </p:cNvSpPr>
          <p:nvPr/>
        </p:nvSpPr>
        <p:spPr bwMode="auto">
          <a:xfrm>
            <a:off x="5380038" y="4294188"/>
            <a:ext cx="636587" cy="2222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9" y="13"/>
              </a:cxn>
              <a:cxn ang="0">
                <a:pos x="20" y="13"/>
              </a:cxn>
              <a:cxn ang="0">
                <a:pos x="22" y="12"/>
              </a:cxn>
              <a:cxn ang="0">
                <a:pos x="23" y="11"/>
              </a:cxn>
              <a:cxn ang="0">
                <a:pos x="25" y="10"/>
              </a:cxn>
              <a:cxn ang="0">
                <a:pos x="26" y="9"/>
              </a:cxn>
              <a:cxn ang="0">
                <a:pos x="28" y="9"/>
              </a:cxn>
              <a:cxn ang="0">
                <a:pos x="36" y="9"/>
              </a:cxn>
              <a:cxn ang="0">
                <a:pos x="58" y="9"/>
              </a:cxn>
              <a:cxn ang="0">
                <a:pos x="92" y="9"/>
              </a:cxn>
              <a:cxn ang="0">
                <a:pos x="97" y="8"/>
              </a:cxn>
              <a:cxn ang="0">
                <a:pos x="101" y="7"/>
              </a:cxn>
              <a:cxn ang="0">
                <a:pos x="104" y="6"/>
              </a:cxn>
              <a:cxn ang="0">
                <a:pos x="108" y="5"/>
              </a:cxn>
              <a:cxn ang="0">
                <a:pos x="111" y="5"/>
              </a:cxn>
              <a:cxn ang="0">
                <a:pos x="121" y="5"/>
              </a:cxn>
              <a:cxn ang="0">
                <a:pos x="130" y="6"/>
              </a:cxn>
              <a:cxn ang="0">
                <a:pos x="141" y="7"/>
              </a:cxn>
              <a:cxn ang="0">
                <a:pos x="152" y="7"/>
              </a:cxn>
              <a:cxn ang="0">
                <a:pos x="174" y="8"/>
              </a:cxn>
              <a:cxn ang="0">
                <a:pos x="247" y="8"/>
              </a:cxn>
              <a:cxn ang="0">
                <a:pos x="301" y="8"/>
              </a:cxn>
              <a:cxn ang="0">
                <a:pos x="309" y="8"/>
              </a:cxn>
              <a:cxn ang="0">
                <a:pos x="316" y="7"/>
              </a:cxn>
              <a:cxn ang="0">
                <a:pos x="321" y="6"/>
              </a:cxn>
              <a:cxn ang="0">
                <a:pos x="326" y="5"/>
              </a:cxn>
              <a:cxn ang="0">
                <a:pos x="330" y="5"/>
              </a:cxn>
              <a:cxn ang="0">
                <a:pos x="334" y="5"/>
              </a:cxn>
              <a:cxn ang="0">
                <a:pos x="341" y="4"/>
              </a:cxn>
              <a:cxn ang="0">
                <a:pos x="352" y="4"/>
              </a:cxn>
              <a:cxn ang="0">
                <a:pos x="366" y="4"/>
              </a:cxn>
              <a:cxn ang="0">
                <a:pos x="369" y="4"/>
              </a:cxn>
              <a:cxn ang="0">
                <a:pos x="371" y="3"/>
              </a:cxn>
              <a:cxn ang="0">
                <a:pos x="373" y="2"/>
              </a:cxn>
              <a:cxn ang="0">
                <a:pos x="375" y="1"/>
              </a:cxn>
              <a:cxn ang="0">
                <a:pos x="377" y="0"/>
              </a:cxn>
              <a:cxn ang="0">
                <a:pos x="379" y="0"/>
              </a:cxn>
              <a:cxn ang="0">
                <a:pos x="380" y="0"/>
              </a:cxn>
              <a:cxn ang="0">
                <a:pos x="382" y="1"/>
              </a:cxn>
              <a:cxn ang="0">
                <a:pos x="383" y="2"/>
              </a:cxn>
              <a:cxn ang="0">
                <a:pos x="385" y="3"/>
              </a:cxn>
              <a:cxn ang="0">
                <a:pos x="388" y="3"/>
              </a:cxn>
              <a:cxn ang="0">
                <a:pos x="400" y="4"/>
              </a:cxn>
            </a:cxnLst>
            <a:rect l="0" t="0" r="r" b="b"/>
            <a:pathLst>
              <a:path w="401" h="14">
                <a:moveTo>
                  <a:pt x="0" y="13"/>
                </a:moveTo>
                <a:lnTo>
                  <a:pt x="19" y="13"/>
                </a:lnTo>
                <a:lnTo>
                  <a:pt x="20" y="13"/>
                </a:lnTo>
                <a:lnTo>
                  <a:pt x="22" y="12"/>
                </a:lnTo>
                <a:lnTo>
                  <a:pt x="23" y="11"/>
                </a:lnTo>
                <a:lnTo>
                  <a:pt x="25" y="10"/>
                </a:lnTo>
                <a:lnTo>
                  <a:pt x="26" y="9"/>
                </a:lnTo>
                <a:lnTo>
                  <a:pt x="28" y="9"/>
                </a:lnTo>
                <a:lnTo>
                  <a:pt x="36" y="9"/>
                </a:lnTo>
                <a:lnTo>
                  <a:pt x="58" y="9"/>
                </a:lnTo>
                <a:lnTo>
                  <a:pt x="92" y="9"/>
                </a:lnTo>
                <a:lnTo>
                  <a:pt x="97" y="8"/>
                </a:lnTo>
                <a:lnTo>
                  <a:pt x="101" y="7"/>
                </a:lnTo>
                <a:lnTo>
                  <a:pt x="104" y="6"/>
                </a:lnTo>
                <a:lnTo>
                  <a:pt x="108" y="5"/>
                </a:lnTo>
                <a:lnTo>
                  <a:pt x="111" y="5"/>
                </a:lnTo>
                <a:lnTo>
                  <a:pt x="121" y="5"/>
                </a:lnTo>
                <a:lnTo>
                  <a:pt x="130" y="6"/>
                </a:lnTo>
                <a:lnTo>
                  <a:pt x="141" y="7"/>
                </a:lnTo>
                <a:lnTo>
                  <a:pt x="152" y="7"/>
                </a:lnTo>
                <a:lnTo>
                  <a:pt x="174" y="8"/>
                </a:lnTo>
                <a:lnTo>
                  <a:pt x="247" y="8"/>
                </a:lnTo>
                <a:lnTo>
                  <a:pt x="301" y="8"/>
                </a:lnTo>
                <a:lnTo>
                  <a:pt x="309" y="8"/>
                </a:lnTo>
                <a:lnTo>
                  <a:pt x="316" y="7"/>
                </a:lnTo>
                <a:lnTo>
                  <a:pt x="321" y="6"/>
                </a:lnTo>
                <a:lnTo>
                  <a:pt x="326" y="5"/>
                </a:lnTo>
                <a:lnTo>
                  <a:pt x="330" y="5"/>
                </a:lnTo>
                <a:lnTo>
                  <a:pt x="334" y="5"/>
                </a:lnTo>
                <a:lnTo>
                  <a:pt x="341" y="4"/>
                </a:lnTo>
                <a:lnTo>
                  <a:pt x="352" y="4"/>
                </a:lnTo>
                <a:lnTo>
                  <a:pt x="366" y="4"/>
                </a:lnTo>
                <a:lnTo>
                  <a:pt x="369" y="4"/>
                </a:lnTo>
                <a:lnTo>
                  <a:pt x="371" y="3"/>
                </a:lnTo>
                <a:lnTo>
                  <a:pt x="373" y="2"/>
                </a:lnTo>
                <a:lnTo>
                  <a:pt x="375" y="1"/>
                </a:lnTo>
                <a:lnTo>
                  <a:pt x="377" y="0"/>
                </a:lnTo>
                <a:lnTo>
                  <a:pt x="379" y="0"/>
                </a:lnTo>
                <a:lnTo>
                  <a:pt x="380" y="0"/>
                </a:lnTo>
                <a:lnTo>
                  <a:pt x="382" y="1"/>
                </a:lnTo>
                <a:lnTo>
                  <a:pt x="383" y="2"/>
                </a:lnTo>
                <a:lnTo>
                  <a:pt x="385" y="3"/>
                </a:lnTo>
                <a:lnTo>
                  <a:pt x="388" y="3"/>
                </a:lnTo>
                <a:lnTo>
                  <a:pt x="400" y="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9" name="SMARTPenAnnotation100"/>
          <p:cNvSpPr>
            <a:spLocks/>
          </p:cNvSpPr>
          <p:nvPr/>
        </p:nvSpPr>
        <p:spPr bwMode="auto">
          <a:xfrm>
            <a:off x="6972300" y="1728788"/>
            <a:ext cx="44450" cy="15875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22" y="1"/>
              </a:cxn>
              <a:cxn ang="0">
                <a:pos x="0" y="9"/>
              </a:cxn>
            </a:cxnLst>
            <a:rect l="0" t="0" r="r" b="b"/>
            <a:pathLst>
              <a:path w="28" h="10">
                <a:moveTo>
                  <a:pt x="27" y="0"/>
                </a:moveTo>
                <a:lnTo>
                  <a:pt x="22" y="1"/>
                </a:lnTo>
                <a:lnTo>
                  <a:pt x="0" y="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Think/Pair/Share	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Turn to the person sitting behind you and talk about how you think these programs/groups will help the farmers. Can you think of any groups or programs today that help farmers?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Business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u="sng" dirty="0" smtClean="0"/>
              <a:t>National Industrial Recovery Act-</a:t>
            </a:r>
            <a:r>
              <a:rPr lang="en-US" dirty="0" smtClean="0"/>
              <a:t> (NIRA) 1933-35; Set up codes and regulations regarding unfair business practices, raised both wages and prices of goods, and set up a variety of groups including:</a:t>
            </a:r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u="sng" dirty="0" smtClean="0"/>
              <a:t>National Recovery Planning Board-</a:t>
            </a:r>
            <a:r>
              <a:rPr lang="en-US" dirty="0" smtClean="0"/>
              <a:t> (NRPB)  Established to help create public job assistance and monetary oversight of NRA. Led by Fredric Delano (Roosevelt’s uncle).</a:t>
            </a:r>
          </a:p>
          <a:p>
            <a:pPr marL="548640" lvl="1" fontAlgn="auto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u="sng" dirty="0" smtClean="0"/>
              <a:t>National Recovery Administration-</a:t>
            </a:r>
            <a:r>
              <a:rPr lang="en-US" dirty="0" smtClean="0"/>
              <a:t> (NRA) 1933; NRA had oversight of all business and economic standards and regulations.  Enforced the raising of minimum wage to 45 cents per hour and a maximum work week of 35 to 45 hours. Also abolished child labor.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</p:txBody>
      </p:sp>
      <p:sp>
        <p:nvSpPr>
          <p:cNvPr id="18436" name="SMARTPenAnnotation70"/>
          <p:cNvSpPr>
            <a:spLocks/>
          </p:cNvSpPr>
          <p:nvPr/>
        </p:nvSpPr>
        <p:spPr bwMode="auto">
          <a:xfrm>
            <a:off x="5143500" y="1779588"/>
            <a:ext cx="623888" cy="36512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4" y="5"/>
              </a:cxn>
              <a:cxn ang="0">
                <a:pos x="6" y="4"/>
              </a:cxn>
              <a:cxn ang="0">
                <a:pos x="7" y="4"/>
              </a:cxn>
              <a:cxn ang="0">
                <a:pos x="8" y="4"/>
              </a:cxn>
              <a:cxn ang="0">
                <a:pos x="11" y="3"/>
              </a:cxn>
              <a:cxn ang="0">
                <a:pos x="13" y="2"/>
              </a:cxn>
              <a:cxn ang="0">
                <a:pos x="15" y="1"/>
              </a:cxn>
              <a:cxn ang="0">
                <a:pos x="17" y="0"/>
              </a:cxn>
              <a:cxn ang="0">
                <a:pos x="23" y="0"/>
              </a:cxn>
              <a:cxn ang="0">
                <a:pos x="36" y="0"/>
              </a:cxn>
              <a:cxn ang="0">
                <a:pos x="41" y="0"/>
              </a:cxn>
              <a:cxn ang="0">
                <a:pos x="46" y="1"/>
              </a:cxn>
              <a:cxn ang="0">
                <a:pos x="50" y="2"/>
              </a:cxn>
              <a:cxn ang="0">
                <a:pos x="55" y="3"/>
              </a:cxn>
              <a:cxn ang="0">
                <a:pos x="60" y="3"/>
              </a:cxn>
              <a:cxn ang="0">
                <a:pos x="72" y="4"/>
              </a:cxn>
              <a:cxn ang="0">
                <a:pos x="106" y="4"/>
              </a:cxn>
              <a:cxn ang="0">
                <a:pos x="112" y="4"/>
              </a:cxn>
              <a:cxn ang="0">
                <a:pos x="117" y="5"/>
              </a:cxn>
              <a:cxn ang="0">
                <a:pos x="123" y="6"/>
              </a:cxn>
              <a:cxn ang="0">
                <a:pos x="128" y="7"/>
              </a:cxn>
              <a:cxn ang="0">
                <a:pos x="131" y="8"/>
              </a:cxn>
              <a:cxn ang="0">
                <a:pos x="138" y="8"/>
              </a:cxn>
              <a:cxn ang="0">
                <a:pos x="146" y="8"/>
              </a:cxn>
              <a:cxn ang="0">
                <a:pos x="224" y="8"/>
              </a:cxn>
              <a:cxn ang="0">
                <a:pos x="229" y="9"/>
              </a:cxn>
              <a:cxn ang="0">
                <a:pos x="235" y="10"/>
              </a:cxn>
              <a:cxn ang="0">
                <a:pos x="241" y="11"/>
              </a:cxn>
              <a:cxn ang="0">
                <a:pos x="246" y="12"/>
              </a:cxn>
              <a:cxn ang="0">
                <a:pos x="251" y="12"/>
              </a:cxn>
              <a:cxn ang="0">
                <a:pos x="256" y="12"/>
              </a:cxn>
              <a:cxn ang="0">
                <a:pos x="262" y="13"/>
              </a:cxn>
              <a:cxn ang="0">
                <a:pos x="277" y="15"/>
              </a:cxn>
              <a:cxn ang="0">
                <a:pos x="284" y="16"/>
              </a:cxn>
              <a:cxn ang="0">
                <a:pos x="290" y="18"/>
              </a:cxn>
              <a:cxn ang="0">
                <a:pos x="295" y="19"/>
              </a:cxn>
              <a:cxn ang="0">
                <a:pos x="300" y="20"/>
              </a:cxn>
              <a:cxn ang="0">
                <a:pos x="304" y="21"/>
              </a:cxn>
              <a:cxn ang="0">
                <a:pos x="311" y="21"/>
              </a:cxn>
              <a:cxn ang="0">
                <a:pos x="320" y="22"/>
              </a:cxn>
              <a:cxn ang="0">
                <a:pos x="334" y="22"/>
              </a:cxn>
              <a:cxn ang="0">
                <a:pos x="338" y="21"/>
              </a:cxn>
              <a:cxn ang="0">
                <a:pos x="353" y="19"/>
              </a:cxn>
              <a:cxn ang="0">
                <a:pos x="356" y="18"/>
              </a:cxn>
              <a:cxn ang="0">
                <a:pos x="359" y="18"/>
              </a:cxn>
              <a:cxn ang="0">
                <a:pos x="363" y="17"/>
              </a:cxn>
              <a:cxn ang="0">
                <a:pos x="372" y="15"/>
              </a:cxn>
              <a:cxn ang="0">
                <a:pos x="376" y="15"/>
              </a:cxn>
              <a:cxn ang="0">
                <a:pos x="379" y="14"/>
              </a:cxn>
              <a:cxn ang="0">
                <a:pos x="392" y="13"/>
              </a:cxn>
            </a:cxnLst>
            <a:rect l="0" t="0" r="r" b="b"/>
            <a:pathLst>
              <a:path w="393" h="23">
                <a:moveTo>
                  <a:pt x="0" y="9"/>
                </a:moveTo>
                <a:lnTo>
                  <a:pt x="4" y="5"/>
                </a:lnTo>
                <a:lnTo>
                  <a:pt x="6" y="4"/>
                </a:lnTo>
                <a:lnTo>
                  <a:pt x="7" y="4"/>
                </a:lnTo>
                <a:lnTo>
                  <a:pt x="8" y="4"/>
                </a:lnTo>
                <a:lnTo>
                  <a:pt x="11" y="3"/>
                </a:lnTo>
                <a:lnTo>
                  <a:pt x="13" y="2"/>
                </a:lnTo>
                <a:lnTo>
                  <a:pt x="15" y="1"/>
                </a:lnTo>
                <a:lnTo>
                  <a:pt x="17" y="0"/>
                </a:lnTo>
                <a:lnTo>
                  <a:pt x="23" y="0"/>
                </a:lnTo>
                <a:lnTo>
                  <a:pt x="36" y="0"/>
                </a:lnTo>
                <a:lnTo>
                  <a:pt x="41" y="0"/>
                </a:lnTo>
                <a:lnTo>
                  <a:pt x="46" y="1"/>
                </a:lnTo>
                <a:lnTo>
                  <a:pt x="50" y="2"/>
                </a:lnTo>
                <a:lnTo>
                  <a:pt x="55" y="3"/>
                </a:lnTo>
                <a:lnTo>
                  <a:pt x="60" y="3"/>
                </a:lnTo>
                <a:lnTo>
                  <a:pt x="72" y="4"/>
                </a:lnTo>
                <a:lnTo>
                  <a:pt x="106" y="4"/>
                </a:lnTo>
                <a:lnTo>
                  <a:pt x="112" y="4"/>
                </a:lnTo>
                <a:lnTo>
                  <a:pt x="117" y="5"/>
                </a:lnTo>
                <a:lnTo>
                  <a:pt x="123" y="6"/>
                </a:lnTo>
                <a:lnTo>
                  <a:pt x="128" y="7"/>
                </a:lnTo>
                <a:lnTo>
                  <a:pt x="131" y="8"/>
                </a:lnTo>
                <a:lnTo>
                  <a:pt x="138" y="8"/>
                </a:lnTo>
                <a:lnTo>
                  <a:pt x="146" y="8"/>
                </a:lnTo>
                <a:lnTo>
                  <a:pt x="224" y="8"/>
                </a:lnTo>
                <a:lnTo>
                  <a:pt x="229" y="9"/>
                </a:lnTo>
                <a:lnTo>
                  <a:pt x="235" y="10"/>
                </a:lnTo>
                <a:lnTo>
                  <a:pt x="241" y="11"/>
                </a:lnTo>
                <a:lnTo>
                  <a:pt x="246" y="12"/>
                </a:lnTo>
                <a:lnTo>
                  <a:pt x="251" y="12"/>
                </a:lnTo>
                <a:lnTo>
                  <a:pt x="256" y="12"/>
                </a:lnTo>
                <a:lnTo>
                  <a:pt x="262" y="13"/>
                </a:lnTo>
                <a:lnTo>
                  <a:pt x="277" y="15"/>
                </a:lnTo>
                <a:lnTo>
                  <a:pt x="284" y="16"/>
                </a:lnTo>
                <a:lnTo>
                  <a:pt x="290" y="18"/>
                </a:lnTo>
                <a:lnTo>
                  <a:pt x="295" y="19"/>
                </a:lnTo>
                <a:lnTo>
                  <a:pt x="300" y="20"/>
                </a:lnTo>
                <a:lnTo>
                  <a:pt x="304" y="21"/>
                </a:lnTo>
                <a:lnTo>
                  <a:pt x="311" y="21"/>
                </a:lnTo>
                <a:lnTo>
                  <a:pt x="320" y="22"/>
                </a:lnTo>
                <a:lnTo>
                  <a:pt x="334" y="22"/>
                </a:lnTo>
                <a:lnTo>
                  <a:pt x="338" y="21"/>
                </a:lnTo>
                <a:lnTo>
                  <a:pt x="353" y="19"/>
                </a:lnTo>
                <a:lnTo>
                  <a:pt x="356" y="18"/>
                </a:lnTo>
                <a:lnTo>
                  <a:pt x="359" y="18"/>
                </a:lnTo>
                <a:lnTo>
                  <a:pt x="363" y="17"/>
                </a:lnTo>
                <a:lnTo>
                  <a:pt x="372" y="15"/>
                </a:lnTo>
                <a:lnTo>
                  <a:pt x="376" y="15"/>
                </a:lnTo>
                <a:lnTo>
                  <a:pt x="379" y="14"/>
                </a:lnTo>
                <a:lnTo>
                  <a:pt x="392" y="1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SMARTPenAnnotation71"/>
          <p:cNvSpPr>
            <a:spLocks/>
          </p:cNvSpPr>
          <p:nvPr/>
        </p:nvSpPr>
        <p:spPr bwMode="auto">
          <a:xfrm>
            <a:off x="6965950" y="2122488"/>
            <a:ext cx="1173163" cy="444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7" y="6"/>
              </a:cxn>
              <a:cxn ang="0">
                <a:pos x="9" y="7"/>
              </a:cxn>
              <a:cxn ang="0">
                <a:pos x="12" y="6"/>
              </a:cxn>
              <a:cxn ang="0">
                <a:pos x="14" y="5"/>
              </a:cxn>
              <a:cxn ang="0">
                <a:pos x="16" y="5"/>
              </a:cxn>
              <a:cxn ang="0">
                <a:pos x="42" y="2"/>
              </a:cxn>
              <a:cxn ang="0">
                <a:pos x="49" y="1"/>
              </a:cxn>
              <a:cxn ang="0">
                <a:pos x="55" y="0"/>
              </a:cxn>
              <a:cxn ang="0">
                <a:pos x="66" y="0"/>
              </a:cxn>
              <a:cxn ang="0">
                <a:pos x="72" y="1"/>
              </a:cxn>
              <a:cxn ang="0">
                <a:pos x="78" y="2"/>
              </a:cxn>
              <a:cxn ang="0">
                <a:pos x="88" y="3"/>
              </a:cxn>
              <a:cxn ang="0">
                <a:pos x="117" y="6"/>
              </a:cxn>
              <a:cxn ang="0">
                <a:pos x="130" y="7"/>
              </a:cxn>
              <a:cxn ang="0">
                <a:pos x="151" y="8"/>
              </a:cxn>
              <a:cxn ang="0">
                <a:pos x="296" y="10"/>
              </a:cxn>
              <a:cxn ang="0">
                <a:pos x="381" y="12"/>
              </a:cxn>
              <a:cxn ang="0">
                <a:pos x="484" y="13"/>
              </a:cxn>
              <a:cxn ang="0">
                <a:pos x="500" y="13"/>
              </a:cxn>
              <a:cxn ang="0">
                <a:pos x="515" y="13"/>
              </a:cxn>
              <a:cxn ang="0">
                <a:pos x="530" y="14"/>
              </a:cxn>
              <a:cxn ang="0">
                <a:pos x="545" y="15"/>
              </a:cxn>
              <a:cxn ang="0">
                <a:pos x="632" y="23"/>
              </a:cxn>
              <a:cxn ang="0">
                <a:pos x="650" y="24"/>
              </a:cxn>
              <a:cxn ang="0">
                <a:pos x="738" y="27"/>
              </a:cxn>
            </a:cxnLst>
            <a:rect l="0" t="0" r="r" b="b"/>
            <a:pathLst>
              <a:path w="739" h="28">
                <a:moveTo>
                  <a:pt x="0" y="4"/>
                </a:moveTo>
                <a:lnTo>
                  <a:pt x="7" y="6"/>
                </a:lnTo>
                <a:lnTo>
                  <a:pt x="9" y="7"/>
                </a:lnTo>
                <a:lnTo>
                  <a:pt x="12" y="6"/>
                </a:lnTo>
                <a:lnTo>
                  <a:pt x="14" y="5"/>
                </a:lnTo>
                <a:lnTo>
                  <a:pt x="16" y="5"/>
                </a:lnTo>
                <a:lnTo>
                  <a:pt x="42" y="2"/>
                </a:lnTo>
                <a:lnTo>
                  <a:pt x="49" y="1"/>
                </a:lnTo>
                <a:lnTo>
                  <a:pt x="55" y="0"/>
                </a:lnTo>
                <a:lnTo>
                  <a:pt x="66" y="0"/>
                </a:lnTo>
                <a:lnTo>
                  <a:pt x="72" y="1"/>
                </a:lnTo>
                <a:lnTo>
                  <a:pt x="78" y="2"/>
                </a:lnTo>
                <a:lnTo>
                  <a:pt x="88" y="3"/>
                </a:lnTo>
                <a:lnTo>
                  <a:pt x="117" y="6"/>
                </a:lnTo>
                <a:lnTo>
                  <a:pt x="130" y="7"/>
                </a:lnTo>
                <a:lnTo>
                  <a:pt x="151" y="8"/>
                </a:lnTo>
                <a:lnTo>
                  <a:pt x="296" y="10"/>
                </a:lnTo>
                <a:lnTo>
                  <a:pt x="381" y="12"/>
                </a:lnTo>
                <a:lnTo>
                  <a:pt x="484" y="13"/>
                </a:lnTo>
                <a:lnTo>
                  <a:pt x="500" y="13"/>
                </a:lnTo>
                <a:lnTo>
                  <a:pt x="515" y="13"/>
                </a:lnTo>
                <a:lnTo>
                  <a:pt x="530" y="14"/>
                </a:lnTo>
                <a:lnTo>
                  <a:pt x="545" y="15"/>
                </a:lnTo>
                <a:lnTo>
                  <a:pt x="632" y="23"/>
                </a:lnTo>
                <a:lnTo>
                  <a:pt x="650" y="24"/>
                </a:lnTo>
                <a:lnTo>
                  <a:pt x="738" y="2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SMARTPenAnnotation72"/>
          <p:cNvSpPr>
            <a:spLocks/>
          </p:cNvSpPr>
          <p:nvPr/>
        </p:nvSpPr>
        <p:spPr bwMode="auto">
          <a:xfrm>
            <a:off x="1565275" y="2451100"/>
            <a:ext cx="2422525" cy="82550"/>
          </a:xfrm>
          <a:custGeom>
            <a:avLst/>
            <a:gdLst/>
            <a:ahLst/>
            <a:cxnLst>
              <a:cxn ang="0">
                <a:pos x="1525" y="36"/>
              </a:cxn>
              <a:cxn ang="0">
                <a:pos x="1515" y="31"/>
              </a:cxn>
              <a:cxn ang="0">
                <a:pos x="1511" y="29"/>
              </a:cxn>
              <a:cxn ang="0">
                <a:pos x="1505" y="27"/>
              </a:cxn>
              <a:cxn ang="0">
                <a:pos x="1500" y="25"/>
              </a:cxn>
              <a:cxn ang="0">
                <a:pos x="1495" y="24"/>
              </a:cxn>
              <a:cxn ang="0">
                <a:pos x="1483" y="23"/>
              </a:cxn>
              <a:cxn ang="0">
                <a:pos x="1438" y="22"/>
              </a:cxn>
              <a:cxn ang="0">
                <a:pos x="1393" y="22"/>
              </a:cxn>
              <a:cxn ang="0">
                <a:pos x="1377" y="23"/>
              </a:cxn>
              <a:cxn ang="0">
                <a:pos x="1359" y="25"/>
              </a:cxn>
              <a:cxn ang="0">
                <a:pos x="1339" y="27"/>
              </a:cxn>
              <a:cxn ang="0">
                <a:pos x="1324" y="29"/>
              </a:cxn>
              <a:cxn ang="0">
                <a:pos x="1300" y="32"/>
              </a:cxn>
              <a:cxn ang="0">
                <a:pos x="1263" y="32"/>
              </a:cxn>
              <a:cxn ang="0">
                <a:pos x="1214" y="29"/>
              </a:cxn>
              <a:cxn ang="0">
                <a:pos x="1183" y="26"/>
              </a:cxn>
              <a:cxn ang="0">
                <a:pos x="1170" y="25"/>
              </a:cxn>
              <a:cxn ang="0">
                <a:pos x="1148" y="23"/>
              </a:cxn>
              <a:cxn ang="0">
                <a:pos x="1114" y="22"/>
              </a:cxn>
              <a:cxn ang="0">
                <a:pos x="955" y="18"/>
              </a:cxn>
              <a:cxn ang="0">
                <a:pos x="907" y="18"/>
              </a:cxn>
              <a:cxn ang="0">
                <a:pos x="891" y="16"/>
              </a:cxn>
              <a:cxn ang="0">
                <a:pos x="870" y="15"/>
              </a:cxn>
              <a:cxn ang="0">
                <a:pos x="834" y="16"/>
              </a:cxn>
              <a:cxn ang="0">
                <a:pos x="784" y="20"/>
              </a:cxn>
              <a:cxn ang="0">
                <a:pos x="733" y="24"/>
              </a:cxn>
              <a:cxn ang="0">
                <a:pos x="700" y="28"/>
              </a:cxn>
              <a:cxn ang="0">
                <a:pos x="667" y="32"/>
              </a:cxn>
              <a:cxn ang="0">
                <a:pos x="612" y="41"/>
              </a:cxn>
              <a:cxn ang="0">
                <a:pos x="584" y="46"/>
              </a:cxn>
              <a:cxn ang="0">
                <a:pos x="568" y="47"/>
              </a:cxn>
              <a:cxn ang="0">
                <a:pos x="524" y="50"/>
              </a:cxn>
              <a:cxn ang="0">
                <a:pos x="476" y="51"/>
              </a:cxn>
              <a:cxn ang="0">
                <a:pos x="407" y="49"/>
              </a:cxn>
              <a:cxn ang="0">
                <a:pos x="378" y="48"/>
              </a:cxn>
              <a:cxn ang="0">
                <a:pos x="363" y="47"/>
              </a:cxn>
              <a:cxn ang="0">
                <a:pos x="350" y="45"/>
              </a:cxn>
              <a:cxn ang="0">
                <a:pos x="339" y="44"/>
              </a:cxn>
              <a:cxn ang="0">
                <a:pos x="330" y="43"/>
              </a:cxn>
              <a:cxn ang="0">
                <a:pos x="312" y="41"/>
              </a:cxn>
              <a:cxn ang="0">
                <a:pos x="296" y="40"/>
              </a:cxn>
              <a:cxn ang="0">
                <a:pos x="288" y="39"/>
              </a:cxn>
              <a:cxn ang="0">
                <a:pos x="280" y="38"/>
              </a:cxn>
              <a:cxn ang="0">
                <a:pos x="265" y="37"/>
              </a:cxn>
              <a:cxn ang="0">
                <a:pos x="246" y="35"/>
              </a:cxn>
              <a:cxn ang="0">
                <a:pos x="214" y="31"/>
              </a:cxn>
              <a:cxn ang="0">
                <a:pos x="175" y="27"/>
              </a:cxn>
              <a:cxn ang="0">
                <a:pos x="119" y="22"/>
              </a:cxn>
              <a:cxn ang="0">
                <a:pos x="103" y="21"/>
              </a:cxn>
              <a:cxn ang="0">
                <a:pos x="89" y="19"/>
              </a:cxn>
              <a:cxn ang="0">
                <a:pos x="76" y="16"/>
              </a:cxn>
              <a:cxn ang="0">
                <a:pos x="64" y="14"/>
              </a:cxn>
              <a:cxn ang="0">
                <a:pos x="55" y="11"/>
              </a:cxn>
              <a:cxn ang="0">
                <a:pos x="47" y="9"/>
              </a:cxn>
              <a:cxn ang="0">
                <a:pos x="40" y="8"/>
              </a:cxn>
              <a:cxn ang="0">
                <a:pos x="33" y="6"/>
              </a:cxn>
              <a:cxn ang="0">
                <a:pos x="26" y="4"/>
              </a:cxn>
              <a:cxn ang="0">
                <a:pos x="0" y="0"/>
              </a:cxn>
            </a:cxnLst>
            <a:rect l="0" t="0" r="r" b="b"/>
            <a:pathLst>
              <a:path w="1526" h="52">
                <a:moveTo>
                  <a:pt x="1525" y="36"/>
                </a:moveTo>
                <a:lnTo>
                  <a:pt x="1515" y="31"/>
                </a:lnTo>
                <a:lnTo>
                  <a:pt x="1511" y="29"/>
                </a:lnTo>
                <a:lnTo>
                  <a:pt x="1505" y="27"/>
                </a:lnTo>
                <a:lnTo>
                  <a:pt x="1500" y="25"/>
                </a:lnTo>
                <a:lnTo>
                  <a:pt x="1495" y="24"/>
                </a:lnTo>
                <a:lnTo>
                  <a:pt x="1483" y="23"/>
                </a:lnTo>
                <a:lnTo>
                  <a:pt x="1438" y="22"/>
                </a:lnTo>
                <a:lnTo>
                  <a:pt x="1393" y="22"/>
                </a:lnTo>
                <a:lnTo>
                  <a:pt x="1377" y="23"/>
                </a:lnTo>
                <a:lnTo>
                  <a:pt x="1359" y="25"/>
                </a:lnTo>
                <a:lnTo>
                  <a:pt x="1339" y="27"/>
                </a:lnTo>
                <a:lnTo>
                  <a:pt x="1324" y="29"/>
                </a:lnTo>
                <a:lnTo>
                  <a:pt x="1300" y="32"/>
                </a:lnTo>
                <a:lnTo>
                  <a:pt x="1263" y="32"/>
                </a:lnTo>
                <a:lnTo>
                  <a:pt x="1214" y="29"/>
                </a:lnTo>
                <a:lnTo>
                  <a:pt x="1183" y="26"/>
                </a:lnTo>
                <a:lnTo>
                  <a:pt x="1170" y="25"/>
                </a:lnTo>
                <a:lnTo>
                  <a:pt x="1148" y="23"/>
                </a:lnTo>
                <a:lnTo>
                  <a:pt x="1114" y="22"/>
                </a:lnTo>
                <a:lnTo>
                  <a:pt x="955" y="18"/>
                </a:lnTo>
                <a:lnTo>
                  <a:pt x="907" y="18"/>
                </a:lnTo>
                <a:lnTo>
                  <a:pt x="891" y="16"/>
                </a:lnTo>
                <a:lnTo>
                  <a:pt x="870" y="15"/>
                </a:lnTo>
                <a:lnTo>
                  <a:pt x="834" y="16"/>
                </a:lnTo>
                <a:lnTo>
                  <a:pt x="784" y="20"/>
                </a:lnTo>
                <a:lnTo>
                  <a:pt x="733" y="24"/>
                </a:lnTo>
                <a:lnTo>
                  <a:pt x="700" y="28"/>
                </a:lnTo>
                <a:lnTo>
                  <a:pt x="667" y="32"/>
                </a:lnTo>
                <a:lnTo>
                  <a:pt x="612" y="41"/>
                </a:lnTo>
                <a:lnTo>
                  <a:pt x="584" y="46"/>
                </a:lnTo>
                <a:lnTo>
                  <a:pt x="568" y="47"/>
                </a:lnTo>
                <a:lnTo>
                  <a:pt x="524" y="50"/>
                </a:lnTo>
                <a:lnTo>
                  <a:pt x="476" y="51"/>
                </a:lnTo>
                <a:lnTo>
                  <a:pt x="407" y="49"/>
                </a:lnTo>
                <a:lnTo>
                  <a:pt x="378" y="48"/>
                </a:lnTo>
                <a:lnTo>
                  <a:pt x="363" y="47"/>
                </a:lnTo>
                <a:lnTo>
                  <a:pt x="350" y="45"/>
                </a:lnTo>
                <a:lnTo>
                  <a:pt x="339" y="44"/>
                </a:lnTo>
                <a:lnTo>
                  <a:pt x="330" y="43"/>
                </a:lnTo>
                <a:lnTo>
                  <a:pt x="312" y="41"/>
                </a:lnTo>
                <a:lnTo>
                  <a:pt x="296" y="40"/>
                </a:lnTo>
                <a:lnTo>
                  <a:pt x="288" y="39"/>
                </a:lnTo>
                <a:lnTo>
                  <a:pt x="280" y="38"/>
                </a:lnTo>
                <a:lnTo>
                  <a:pt x="265" y="37"/>
                </a:lnTo>
                <a:lnTo>
                  <a:pt x="246" y="35"/>
                </a:lnTo>
                <a:lnTo>
                  <a:pt x="214" y="31"/>
                </a:lnTo>
                <a:lnTo>
                  <a:pt x="175" y="27"/>
                </a:lnTo>
                <a:lnTo>
                  <a:pt x="119" y="22"/>
                </a:lnTo>
                <a:lnTo>
                  <a:pt x="103" y="21"/>
                </a:lnTo>
                <a:lnTo>
                  <a:pt x="89" y="19"/>
                </a:lnTo>
                <a:lnTo>
                  <a:pt x="76" y="16"/>
                </a:lnTo>
                <a:lnTo>
                  <a:pt x="64" y="14"/>
                </a:lnTo>
                <a:lnTo>
                  <a:pt x="55" y="11"/>
                </a:lnTo>
                <a:lnTo>
                  <a:pt x="47" y="9"/>
                </a:lnTo>
                <a:lnTo>
                  <a:pt x="40" y="8"/>
                </a:lnTo>
                <a:lnTo>
                  <a:pt x="33" y="6"/>
                </a:lnTo>
                <a:lnTo>
                  <a:pt x="26" y="4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SMARTPenAnnotation73"/>
          <p:cNvSpPr>
            <a:spLocks/>
          </p:cNvSpPr>
          <p:nvPr/>
        </p:nvSpPr>
        <p:spPr bwMode="auto">
          <a:xfrm>
            <a:off x="5137150" y="3108325"/>
            <a:ext cx="808038" cy="50800"/>
          </a:xfrm>
          <a:custGeom>
            <a:avLst/>
            <a:gdLst/>
            <a:ahLst/>
            <a:cxnLst>
              <a:cxn ang="0">
                <a:pos x="508" y="4"/>
              </a:cxn>
              <a:cxn ang="0">
                <a:pos x="501" y="9"/>
              </a:cxn>
              <a:cxn ang="0">
                <a:pos x="496" y="11"/>
              </a:cxn>
              <a:cxn ang="0">
                <a:pos x="491" y="14"/>
              </a:cxn>
              <a:cxn ang="0">
                <a:pos x="484" y="17"/>
              </a:cxn>
              <a:cxn ang="0">
                <a:pos x="480" y="19"/>
              </a:cxn>
              <a:cxn ang="0">
                <a:pos x="476" y="21"/>
              </a:cxn>
              <a:cxn ang="0">
                <a:pos x="473" y="23"/>
              </a:cxn>
              <a:cxn ang="0">
                <a:pos x="470" y="24"/>
              </a:cxn>
              <a:cxn ang="0">
                <a:pos x="467" y="25"/>
              </a:cxn>
              <a:cxn ang="0">
                <a:pos x="464" y="25"/>
              </a:cxn>
              <a:cxn ang="0">
                <a:pos x="461" y="26"/>
              </a:cxn>
              <a:cxn ang="0">
                <a:pos x="458" y="27"/>
              </a:cxn>
              <a:cxn ang="0">
                <a:pos x="455" y="29"/>
              </a:cxn>
              <a:cxn ang="0">
                <a:pos x="448" y="29"/>
              </a:cxn>
              <a:cxn ang="0">
                <a:pos x="437" y="30"/>
              </a:cxn>
              <a:cxn ang="0">
                <a:pos x="403" y="31"/>
              </a:cxn>
              <a:cxn ang="0">
                <a:pos x="396" y="30"/>
              </a:cxn>
              <a:cxn ang="0">
                <a:pos x="390" y="30"/>
              </a:cxn>
              <a:cxn ang="0">
                <a:pos x="383" y="29"/>
              </a:cxn>
              <a:cxn ang="0">
                <a:pos x="376" y="27"/>
              </a:cxn>
              <a:cxn ang="0">
                <a:pos x="371" y="26"/>
              </a:cxn>
              <a:cxn ang="0">
                <a:pos x="365" y="25"/>
              </a:cxn>
              <a:cxn ang="0">
                <a:pos x="360" y="23"/>
              </a:cxn>
              <a:cxn ang="0">
                <a:pos x="351" y="20"/>
              </a:cxn>
              <a:cxn ang="0">
                <a:pos x="345" y="19"/>
              </a:cxn>
              <a:cxn ang="0">
                <a:pos x="339" y="19"/>
              </a:cxn>
              <a:cxn ang="0">
                <a:pos x="332" y="18"/>
              </a:cxn>
              <a:cxn ang="0">
                <a:pos x="325" y="18"/>
              </a:cxn>
              <a:cxn ang="0">
                <a:pos x="318" y="17"/>
              </a:cxn>
              <a:cxn ang="0">
                <a:pos x="311" y="15"/>
              </a:cxn>
              <a:cxn ang="0">
                <a:pos x="300" y="15"/>
              </a:cxn>
              <a:cxn ang="0">
                <a:pos x="286" y="14"/>
              </a:cxn>
              <a:cxn ang="0">
                <a:pos x="233" y="13"/>
              </a:cxn>
              <a:cxn ang="0">
                <a:pos x="152" y="13"/>
              </a:cxn>
              <a:cxn ang="0">
                <a:pos x="147" y="13"/>
              </a:cxn>
              <a:cxn ang="0">
                <a:pos x="143" y="12"/>
              </a:cxn>
              <a:cxn ang="0">
                <a:pos x="140" y="11"/>
              </a:cxn>
              <a:cxn ang="0">
                <a:pos x="137" y="10"/>
              </a:cxn>
              <a:cxn ang="0">
                <a:pos x="131" y="9"/>
              </a:cxn>
              <a:cxn ang="0">
                <a:pos x="117" y="9"/>
              </a:cxn>
              <a:cxn ang="0">
                <a:pos x="59" y="9"/>
              </a:cxn>
              <a:cxn ang="0">
                <a:pos x="56" y="8"/>
              </a:cxn>
              <a:cxn ang="0">
                <a:pos x="54" y="7"/>
              </a:cxn>
              <a:cxn ang="0">
                <a:pos x="53" y="6"/>
              </a:cxn>
              <a:cxn ang="0">
                <a:pos x="50" y="5"/>
              </a:cxn>
              <a:cxn ang="0">
                <a:pos x="45" y="5"/>
              </a:cxn>
              <a:cxn ang="0">
                <a:pos x="43" y="4"/>
              </a:cxn>
              <a:cxn ang="0">
                <a:pos x="41" y="3"/>
              </a:cxn>
              <a:cxn ang="0">
                <a:pos x="39" y="2"/>
              </a:cxn>
              <a:cxn ang="0">
                <a:pos x="37" y="1"/>
              </a:cxn>
              <a:cxn ang="0">
                <a:pos x="32" y="0"/>
              </a:cxn>
              <a:cxn ang="0">
                <a:pos x="17" y="0"/>
              </a:cxn>
              <a:cxn ang="0">
                <a:pos x="9" y="0"/>
              </a:cxn>
              <a:cxn ang="0">
                <a:pos x="7" y="0"/>
              </a:cxn>
              <a:cxn ang="0">
                <a:pos x="5" y="1"/>
              </a:cxn>
              <a:cxn ang="0">
                <a:pos x="0" y="9"/>
              </a:cxn>
            </a:cxnLst>
            <a:rect l="0" t="0" r="r" b="b"/>
            <a:pathLst>
              <a:path w="509" h="32">
                <a:moveTo>
                  <a:pt x="508" y="4"/>
                </a:moveTo>
                <a:lnTo>
                  <a:pt x="501" y="9"/>
                </a:lnTo>
                <a:lnTo>
                  <a:pt x="496" y="11"/>
                </a:lnTo>
                <a:lnTo>
                  <a:pt x="491" y="14"/>
                </a:lnTo>
                <a:lnTo>
                  <a:pt x="484" y="17"/>
                </a:lnTo>
                <a:lnTo>
                  <a:pt x="480" y="19"/>
                </a:lnTo>
                <a:lnTo>
                  <a:pt x="476" y="21"/>
                </a:lnTo>
                <a:lnTo>
                  <a:pt x="473" y="23"/>
                </a:lnTo>
                <a:lnTo>
                  <a:pt x="470" y="24"/>
                </a:lnTo>
                <a:lnTo>
                  <a:pt x="467" y="25"/>
                </a:lnTo>
                <a:lnTo>
                  <a:pt x="464" y="25"/>
                </a:lnTo>
                <a:lnTo>
                  <a:pt x="461" y="26"/>
                </a:lnTo>
                <a:lnTo>
                  <a:pt x="458" y="27"/>
                </a:lnTo>
                <a:lnTo>
                  <a:pt x="455" y="29"/>
                </a:lnTo>
                <a:lnTo>
                  <a:pt x="448" y="29"/>
                </a:lnTo>
                <a:lnTo>
                  <a:pt x="437" y="30"/>
                </a:lnTo>
                <a:lnTo>
                  <a:pt x="403" y="31"/>
                </a:lnTo>
                <a:lnTo>
                  <a:pt x="396" y="30"/>
                </a:lnTo>
                <a:lnTo>
                  <a:pt x="390" y="30"/>
                </a:lnTo>
                <a:lnTo>
                  <a:pt x="383" y="29"/>
                </a:lnTo>
                <a:lnTo>
                  <a:pt x="376" y="27"/>
                </a:lnTo>
                <a:lnTo>
                  <a:pt x="371" y="26"/>
                </a:lnTo>
                <a:lnTo>
                  <a:pt x="365" y="25"/>
                </a:lnTo>
                <a:lnTo>
                  <a:pt x="360" y="23"/>
                </a:lnTo>
                <a:lnTo>
                  <a:pt x="351" y="20"/>
                </a:lnTo>
                <a:lnTo>
                  <a:pt x="345" y="19"/>
                </a:lnTo>
                <a:lnTo>
                  <a:pt x="339" y="19"/>
                </a:lnTo>
                <a:lnTo>
                  <a:pt x="332" y="18"/>
                </a:lnTo>
                <a:lnTo>
                  <a:pt x="325" y="18"/>
                </a:lnTo>
                <a:lnTo>
                  <a:pt x="318" y="17"/>
                </a:lnTo>
                <a:lnTo>
                  <a:pt x="311" y="15"/>
                </a:lnTo>
                <a:lnTo>
                  <a:pt x="300" y="15"/>
                </a:lnTo>
                <a:lnTo>
                  <a:pt x="286" y="14"/>
                </a:lnTo>
                <a:lnTo>
                  <a:pt x="233" y="13"/>
                </a:lnTo>
                <a:lnTo>
                  <a:pt x="152" y="13"/>
                </a:lnTo>
                <a:lnTo>
                  <a:pt x="147" y="13"/>
                </a:lnTo>
                <a:lnTo>
                  <a:pt x="143" y="12"/>
                </a:lnTo>
                <a:lnTo>
                  <a:pt x="140" y="11"/>
                </a:lnTo>
                <a:lnTo>
                  <a:pt x="137" y="10"/>
                </a:lnTo>
                <a:lnTo>
                  <a:pt x="131" y="9"/>
                </a:lnTo>
                <a:lnTo>
                  <a:pt x="117" y="9"/>
                </a:lnTo>
                <a:lnTo>
                  <a:pt x="59" y="9"/>
                </a:lnTo>
                <a:lnTo>
                  <a:pt x="56" y="8"/>
                </a:lnTo>
                <a:lnTo>
                  <a:pt x="54" y="7"/>
                </a:lnTo>
                <a:lnTo>
                  <a:pt x="53" y="6"/>
                </a:lnTo>
                <a:lnTo>
                  <a:pt x="50" y="5"/>
                </a:lnTo>
                <a:lnTo>
                  <a:pt x="45" y="5"/>
                </a:lnTo>
                <a:lnTo>
                  <a:pt x="43" y="4"/>
                </a:lnTo>
                <a:lnTo>
                  <a:pt x="41" y="3"/>
                </a:lnTo>
                <a:lnTo>
                  <a:pt x="39" y="2"/>
                </a:lnTo>
                <a:lnTo>
                  <a:pt x="37" y="1"/>
                </a:lnTo>
                <a:lnTo>
                  <a:pt x="32" y="0"/>
                </a:lnTo>
                <a:lnTo>
                  <a:pt x="17" y="0"/>
                </a:lnTo>
                <a:lnTo>
                  <a:pt x="9" y="0"/>
                </a:lnTo>
                <a:lnTo>
                  <a:pt x="7" y="0"/>
                </a:lnTo>
                <a:lnTo>
                  <a:pt x="5" y="1"/>
                </a:lnTo>
                <a:lnTo>
                  <a:pt x="0" y="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SMARTPenAnnotation74"/>
          <p:cNvSpPr>
            <a:spLocks/>
          </p:cNvSpPr>
          <p:nvPr/>
        </p:nvSpPr>
        <p:spPr bwMode="auto">
          <a:xfrm>
            <a:off x="5908675" y="2600325"/>
            <a:ext cx="22225" cy="215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9"/>
              </a:cxn>
              <a:cxn ang="0">
                <a:pos x="0" y="23"/>
              </a:cxn>
              <a:cxn ang="0">
                <a:pos x="1" y="27"/>
              </a:cxn>
              <a:cxn ang="0">
                <a:pos x="2" y="32"/>
              </a:cxn>
              <a:cxn ang="0">
                <a:pos x="3" y="42"/>
              </a:cxn>
              <a:cxn ang="0">
                <a:pos x="6" y="71"/>
              </a:cxn>
              <a:cxn ang="0">
                <a:pos x="7" y="83"/>
              </a:cxn>
              <a:cxn ang="0">
                <a:pos x="9" y="92"/>
              </a:cxn>
              <a:cxn ang="0">
                <a:pos x="10" y="99"/>
              </a:cxn>
              <a:cxn ang="0">
                <a:pos x="11" y="104"/>
              </a:cxn>
              <a:cxn ang="0">
                <a:pos x="12" y="108"/>
              </a:cxn>
              <a:cxn ang="0">
                <a:pos x="12" y="111"/>
              </a:cxn>
              <a:cxn ang="0">
                <a:pos x="12" y="114"/>
              </a:cxn>
              <a:cxn ang="0">
                <a:pos x="13" y="118"/>
              </a:cxn>
              <a:cxn ang="0">
                <a:pos x="13" y="128"/>
              </a:cxn>
              <a:cxn ang="0">
                <a:pos x="13" y="135"/>
              </a:cxn>
            </a:cxnLst>
            <a:rect l="0" t="0" r="r" b="b"/>
            <a:pathLst>
              <a:path w="14" h="136">
                <a:moveTo>
                  <a:pt x="0" y="0"/>
                </a:moveTo>
                <a:lnTo>
                  <a:pt x="0" y="19"/>
                </a:lnTo>
                <a:lnTo>
                  <a:pt x="0" y="23"/>
                </a:lnTo>
                <a:lnTo>
                  <a:pt x="1" y="27"/>
                </a:lnTo>
                <a:lnTo>
                  <a:pt x="2" y="32"/>
                </a:lnTo>
                <a:lnTo>
                  <a:pt x="3" y="42"/>
                </a:lnTo>
                <a:lnTo>
                  <a:pt x="6" y="71"/>
                </a:lnTo>
                <a:lnTo>
                  <a:pt x="7" y="83"/>
                </a:lnTo>
                <a:lnTo>
                  <a:pt x="9" y="92"/>
                </a:lnTo>
                <a:lnTo>
                  <a:pt x="10" y="99"/>
                </a:lnTo>
                <a:lnTo>
                  <a:pt x="11" y="104"/>
                </a:lnTo>
                <a:lnTo>
                  <a:pt x="12" y="108"/>
                </a:lnTo>
                <a:lnTo>
                  <a:pt x="12" y="111"/>
                </a:lnTo>
                <a:lnTo>
                  <a:pt x="12" y="114"/>
                </a:lnTo>
                <a:lnTo>
                  <a:pt x="13" y="118"/>
                </a:lnTo>
                <a:lnTo>
                  <a:pt x="13" y="128"/>
                </a:lnTo>
                <a:lnTo>
                  <a:pt x="13" y="13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SMARTPenAnnotation75"/>
          <p:cNvSpPr>
            <a:spLocks/>
          </p:cNvSpPr>
          <p:nvPr/>
        </p:nvSpPr>
        <p:spPr bwMode="auto">
          <a:xfrm>
            <a:off x="6000750" y="2544763"/>
            <a:ext cx="173038" cy="250825"/>
          </a:xfrm>
          <a:custGeom>
            <a:avLst/>
            <a:gdLst/>
            <a:ahLst/>
            <a:cxnLst>
              <a:cxn ang="0">
                <a:pos x="103" y="23"/>
              </a:cxn>
              <a:cxn ang="0">
                <a:pos x="100" y="20"/>
              </a:cxn>
              <a:cxn ang="0">
                <a:pos x="96" y="17"/>
              </a:cxn>
              <a:cxn ang="0">
                <a:pos x="91" y="13"/>
              </a:cxn>
              <a:cxn ang="0">
                <a:pos x="85" y="9"/>
              </a:cxn>
              <a:cxn ang="0">
                <a:pos x="79" y="5"/>
              </a:cxn>
              <a:cxn ang="0">
                <a:pos x="71" y="2"/>
              </a:cxn>
              <a:cxn ang="0">
                <a:pos x="65" y="0"/>
              </a:cxn>
              <a:cxn ang="0">
                <a:pos x="59" y="0"/>
              </a:cxn>
              <a:cxn ang="0">
                <a:pos x="50" y="2"/>
              </a:cxn>
              <a:cxn ang="0">
                <a:pos x="41" y="5"/>
              </a:cxn>
              <a:cxn ang="0">
                <a:pos x="21" y="16"/>
              </a:cxn>
              <a:cxn ang="0">
                <a:pos x="13" y="23"/>
              </a:cxn>
              <a:cxn ang="0">
                <a:pos x="7" y="31"/>
              </a:cxn>
              <a:cxn ang="0">
                <a:pos x="3" y="39"/>
              </a:cxn>
              <a:cxn ang="0">
                <a:pos x="1" y="46"/>
              </a:cxn>
              <a:cxn ang="0">
                <a:pos x="0" y="52"/>
              </a:cxn>
              <a:cxn ang="0">
                <a:pos x="0" y="61"/>
              </a:cxn>
              <a:cxn ang="0">
                <a:pos x="2" y="67"/>
              </a:cxn>
              <a:cxn ang="0">
                <a:pos x="5" y="69"/>
              </a:cxn>
              <a:cxn ang="0">
                <a:pos x="11" y="71"/>
              </a:cxn>
              <a:cxn ang="0">
                <a:pos x="15" y="70"/>
              </a:cxn>
              <a:cxn ang="0">
                <a:pos x="20" y="68"/>
              </a:cxn>
              <a:cxn ang="0">
                <a:pos x="23" y="67"/>
              </a:cxn>
              <a:cxn ang="0">
                <a:pos x="28" y="64"/>
              </a:cxn>
              <a:cxn ang="0">
                <a:pos x="46" y="49"/>
              </a:cxn>
              <a:cxn ang="0">
                <a:pos x="56" y="42"/>
              </a:cxn>
              <a:cxn ang="0">
                <a:pos x="63" y="38"/>
              </a:cxn>
              <a:cxn ang="0">
                <a:pos x="68" y="34"/>
              </a:cxn>
              <a:cxn ang="0">
                <a:pos x="71" y="31"/>
              </a:cxn>
              <a:cxn ang="0">
                <a:pos x="76" y="27"/>
              </a:cxn>
              <a:cxn ang="0">
                <a:pos x="79" y="30"/>
              </a:cxn>
              <a:cxn ang="0">
                <a:pos x="81" y="36"/>
              </a:cxn>
              <a:cxn ang="0">
                <a:pos x="82" y="43"/>
              </a:cxn>
              <a:cxn ang="0">
                <a:pos x="86" y="52"/>
              </a:cxn>
              <a:cxn ang="0">
                <a:pos x="96" y="83"/>
              </a:cxn>
              <a:cxn ang="0">
                <a:pos x="100" y="99"/>
              </a:cxn>
              <a:cxn ang="0">
                <a:pos x="101" y="110"/>
              </a:cxn>
              <a:cxn ang="0">
                <a:pos x="100" y="120"/>
              </a:cxn>
              <a:cxn ang="0">
                <a:pos x="95" y="157"/>
              </a:cxn>
            </a:cxnLst>
            <a:rect l="0" t="0" r="r" b="b"/>
            <a:pathLst>
              <a:path w="109" h="158">
                <a:moveTo>
                  <a:pt x="108" y="31"/>
                </a:moveTo>
                <a:lnTo>
                  <a:pt x="103" y="23"/>
                </a:lnTo>
                <a:lnTo>
                  <a:pt x="101" y="21"/>
                </a:lnTo>
                <a:lnTo>
                  <a:pt x="100" y="20"/>
                </a:lnTo>
                <a:lnTo>
                  <a:pt x="98" y="19"/>
                </a:lnTo>
                <a:lnTo>
                  <a:pt x="96" y="17"/>
                </a:lnTo>
                <a:lnTo>
                  <a:pt x="93" y="15"/>
                </a:lnTo>
                <a:lnTo>
                  <a:pt x="91" y="13"/>
                </a:lnTo>
                <a:lnTo>
                  <a:pt x="88" y="11"/>
                </a:lnTo>
                <a:lnTo>
                  <a:pt x="85" y="9"/>
                </a:lnTo>
                <a:lnTo>
                  <a:pt x="82" y="7"/>
                </a:lnTo>
                <a:lnTo>
                  <a:pt x="79" y="5"/>
                </a:lnTo>
                <a:lnTo>
                  <a:pt x="75" y="4"/>
                </a:lnTo>
                <a:lnTo>
                  <a:pt x="71" y="2"/>
                </a:lnTo>
                <a:lnTo>
                  <a:pt x="68" y="1"/>
                </a:lnTo>
                <a:lnTo>
                  <a:pt x="65" y="0"/>
                </a:lnTo>
                <a:lnTo>
                  <a:pt x="63" y="0"/>
                </a:lnTo>
                <a:lnTo>
                  <a:pt x="59" y="0"/>
                </a:lnTo>
                <a:lnTo>
                  <a:pt x="55" y="1"/>
                </a:lnTo>
                <a:lnTo>
                  <a:pt x="50" y="2"/>
                </a:lnTo>
                <a:lnTo>
                  <a:pt x="46" y="3"/>
                </a:lnTo>
                <a:lnTo>
                  <a:pt x="41" y="5"/>
                </a:lnTo>
                <a:lnTo>
                  <a:pt x="25" y="13"/>
                </a:lnTo>
                <a:lnTo>
                  <a:pt x="21" y="16"/>
                </a:lnTo>
                <a:lnTo>
                  <a:pt x="17" y="19"/>
                </a:lnTo>
                <a:lnTo>
                  <a:pt x="13" y="23"/>
                </a:lnTo>
                <a:lnTo>
                  <a:pt x="10" y="27"/>
                </a:lnTo>
                <a:lnTo>
                  <a:pt x="7" y="31"/>
                </a:lnTo>
                <a:lnTo>
                  <a:pt x="5" y="35"/>
                </a:lnTo>
                <a:lnTo>
                  <a:pt x="3" y="39"/>
                </a:lnTo>
                <a:lnTo>
                  <a:pt x="2" y="42"/>
                </a:lnTo>
                <a:lnTo>
                  <a:pt x="1" y="46"/>
                </a:lnTo>
                <a:lnTo>
                  <a:pt x="1" y="49"/>
                </a:lnTo>
                <a:lnTo>
                  <a:pt x="0" y="52"/>
                </a:lnTo>
                <a:lnTo>
                  <a:pt x="0" y="55"/>
                </a:lnTo>
                <a:lnTo>
                  <a:pt x="0" y="61"/>
                </a:lnTo>
                <a:lnTo>
                  <a:pt x="1" y="63"/>
                </a:lnTo>
                <a:lnTo>
                  <a:pt x="2" y="67"/>
                </a:lnTo>
                <a:lnTo>
                  <a:pt x="4" y="68"/>
                </a:lnTo>
                <a:lnTo>
                  <a:pt x="5" y="69"/>
                </a:lnTo>
                <a:lnTo>
                  <a:pt x="8" y="70"/>
                </a:lnTo>
                <a:lnTo>
                  <a:pt x="11" y="71"/>
                </a:lnTo>
                <a:lnTo>
                  <a:pt x="13" y="70"/>
                </a:lnTo>
                <a:lnTo>
                  <a:pt x="15" y="70"/>
                </a:lnTo>
                <a:lnTo>
                  <a:pt x="17" y="69"/>
                </a:lnTo>
                <a:lnTo>
                  <a:pt x="20" y="68"/>
                </a:lnTo>
                <a:lnTo>
                  <a:pt x="22" y="67"/>
                </a:lnTo>
                <a:lnTo>
                  <a:pt x="23" y="67"/>
                </a:lnTo>
                <a:lnTo>
                  <a:pt x="26" y="66"/>
                </a:lnTo>
                <a:lnTo>
                  <a:pt x="28" y="64"/>
                </a:lnTo>
                <a:lnTo>
                  <a:pt x="35" y="58"/>
                </a:lnTo>
                <a:lnTo>
                  <a:pt x="46" y="49"/>
                </a:lnTo>
                <a:lnTo>
                  <a:pt x="51" y="45"/>
                </a:lnTo>
                <a:lnTo>
                  <a:pt x="56" y="42"/>
                </a:lnTo>
                <a:lnTo>
                  <a:pt x="60" y="40"/>
                </a:lnTo>
                <a:lnTo>
                  <a:pt x="63" y="38"/>
                </a:lnTo>
                <a:lnTo>
                  <a:pt x="65" y="36"/>
                </a:lnTo>
                <a:lnTo>
                  <a:pt x="68" y="34"/>
                </a:lnTo>
                <a:lnTo>
                  <a:pt x="70" y="32"/>
                </a:lnTo>
                <a:lnTo>
                  <a:pt x="71" y="31"/>
                </a:lnTo>
                <a:lnTo>
                  <a:pt x="75" y="27"/>
                </a:lnTo>
                <a:lnTo>
                  <a:pt x="76" y="27"/>
                </a:lnTo>
                <a:lnTo>
                  <a:pt x="79" y="29"/>
                </a:lnTo>
                <a:lnTo>
                  <a:pt x="79" y="30"/>
                </a:lnTo>
                <a:lnTo>
                  <a:pt x="80" y="32"/>
                </a:lnTo>
                <a:lnTo>
                  <a:pt x="81" y="36"/>
                </a:lnTo>
                <a:lnTo>
                  <a:pt x="81" y="39"/>
                </a:lnTo>
                <a:lnTo>
                  <a:pt x="82" y="43"/>
                </a:lnTo>
                <a:lnTo>
                  <a:pt x="84" y="47"/>
                </a:lnTo>
                <a:lnTo>
                  <a:pt x="86" y="52"/>
                </a:lnTo>
                <a:lnTo>
                  <a:pt x="89" y="60"/>
                </a:lnTo>
                <a:lnTo>
                  <a:pt x="96" y="83"/>
                </a:lnTo>
                <a:lnTo>
                  <a:pt x="98" y="92"/>
                </a:lnTo>
                <a:lnTo>
                  <a:pt x="100" y="99"/>
                </a:lnTo>
                <a:lnTo>
                  <a:pt x="101" y="105"/>
                </a:lnTo>
                <a:lnTo>
                  <a:pt x="101" y="110"/>
                </a:lnTo>
                <a:lnTo>
                  <a:pt x="101" y="115"/>
                </a:lnTo>
                <a:lnTo>
                  <a:pt x="100" y="120"/>
                </a:lnTo>
                <a:lnTo>
                  <a:pt x="98" y="132"/>
                </a:lnTo>
                <a:lnTo>
                  <a:pt x="95" y="15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SMARTPenAnnotation76"/>
          <p:cNvSpPr>
            <a:spLocks/>
          </p:cNvSpPr>
          <p:nvPr/>
        </p:nvSpPr>
        <p:spPr bwMode="auto">
          <a:xfrm>
            <a:off x="6180138" y="2540000"/>
            <a:ext cx="142875" cy="233363"/>
          </a:xfrm>
          <a:custGeom>
            <a:avLst/>
            <a:gdLst/>
            <a:ahLst/>
            <a:cxnLst>
              <a:cxn ang="0">
                <a:pos x="12" y="11"/>
              </a:cxn>
              <a:cxn ang="0">
                <a:pos x="23" y="8"/>
              </a:cxn>
              <a:cxn ang="0">
                <a:pos x="36" y="5"/>
              </a:cxn>
              <a:cxn ang="0">
                <a:pos x="45" y="3"/>
              </a:cxn>
              <a:cxn ang="0">
                <a:pos x="51" y="1"/>
              </a:cxn>
              <a:cxn ang="0">
                <a:pos x="56" y="0"/>
              </a:cxn>
              <a:cxn ang="0">
                <a:pos x="65" y="2"/>
              </a:cxn>
              <a:cxn ang="0">
                <a:pos x="66" y="3"/>
              </a:cxn>
              <a:cxn ang="0">
                <a:pos x="67" y="10"/>
              </a:cxn>
              <a:cxn ang="0">
                <a:pos x="66" y="17"/>
              </a:cxn>
              <a:cxn ang="0">
                <a:pos x="62" y="21"/>
              </a:cxn>
              <a:cxn ang="0">
                <a:pos x="59" y="26"/>
              </a:cxn>
              <a:cxn ang="0">
                <a:pos x="55" y="31"/>
              </a:cxn>
              <a:cxn ang="0">
                <a:pos x="50" y="37"/>
              </a:cxn>
              <a:cxn ang="0">
                <a:pos x="41" y="46"/>
              </a:cxn>
              <a:cxn ang="0">
                <a:pos x="37" y="52"/>
              </a:cxn>
              <a:cxn ang="0">
                <a:pos x="34" y="57"/>
              </a:cxn>
              <a:cxn ang="0">
                <a:pos x="32" y="62"/>
              </a:cxn>
              <a:cxn ang="0">
                <a:pos x="35" y="65"/>
              </a:cxn>
              <a:cxn ang="0">
                <a:pos x="42" y="68"/>
              </a:cxn>
              <a:cxn ang="0">
                <a:pos x="45" y="69"/>
              </a:cxn>
              <a:cxn ang="0">
                <a:pos x="50" y="69"/>
              </a:cxn>
              <a:cxn ang="0">
                <a:pos x="56" y="70"/>
              </a:cxn>
              <a:cxn ang="0">
                <a:pos x="64" y="72"/>
              </a:cxn>
              <a:cxn ang="0">
                <a:pos x="71" y="74"/>
              </a:cxn>
              <a:cxn ang="0">
                <a:pos x="77" y="77"/>
              </a:cxn>
              <a:cxn ang="0">
                <a:pos x="83" y="78"/>
              </a:cxn>
              <a:cxn ang="0">
                <a:pos x="87" y="79"/>
              </a:cxn>
              <a:cxn ang="0">
                <a:pos x="88" y="82"/>
              </a:cxn>
              <a:cxn ang="0">
                <a:pos x="89" y="89"/>
              </a:cxn>
              <a:cxn ang="0">
                <a:pos x="89" y="97"/>
              </a:cxn>
              <a:cxn ang="0">
                <a:pos x="88" y="102"/>
              </a:cxn>
              <a:cxn ang="0">
                <a:pos x="85" y="107"/>
              </a:cxn>
              <a:cxn ang="0">
                <a:pos x="81" y="111"/>
              </a:cxn>
              <a:cxn ang="0">
                <a:pos x="74" y="117"/>
              </a:cxn>
              <a:cxn ang="0">
                <a:pos x="67" y="124"/>
              </a:cxn>
              <a:cxn ang="0">
                <a:pos x="60" y="128"/>
              </a:cxn>
              <a:cxn ang="0">
                <a:pos x="54" y="133"/>
              </a:cxn>
              <a:cxn ang="0">
                <a:pos x="48" y="138"/>
              </a:cxn>
              <a:cxn ang="0">
                <a:pos x="42" y="142"/>
              </a:cxn>
              <a:cxn ang="0">
                <a:pos x="36" y="144"/>
              </a:cxn>
              <a:cxn ang="0">
                <a:pos x="30" y="145"/>
              </a:cxn>
              <a:cxn ang="0">
                <a:pos x="22" y="146"/>
              </a:cxn>
            </a:cxnLst>
            <a:rect l="0" t="0" r="r" b="b"/>
            <a:pathLst>
              <a:path w="90" h="147">
                <a:moveTo>
                  <a:pt x="0" y="11"/>
                </a:moveTo>
                <a:lnTo>
                  <a:pt x="12" y="11"/>
                </a:lnTo>
                <a:lnTo>
                  <a:pt x="17" y="10"/>
                </a:lnTo>
                <a:lnTo>
                  <a:pt x="23" y="8"/>
                </a:lnTo>
                <a:lnTo>
                  <a:pt x="30" y="6"/>
                </a:lnTo>
                <a:lnTo>
                  <a:pt x="36" y="5"/>
                </a:lnTo>
                <a:lnTo>
                  <a:pt x="41" y="4"/>
                </a:lnTo>
                <a:lnTo>
                  <a:pt x="45" y="3"/>
                </a:lnTo>
                <a:lnTo>
                  <a:pt x="48" y="2"/>
                </a:lnTo>
                <a:lnTo>
                  <a:pt x="51" y="1"/>
                </a:lnTo>
                <a:lnTo>
                  <a:pt x="53" y="0"/>
                </a:lnTo>
                <a:lnTo>
                  <a:pt x="56" y="0"/>
                </a:lnTo>
                <a:lnTo>
                  <a:pt x="59" y="0"/>
                </a:lnTo>
                <a:lnTo>
                  <a:pt x="65" y="2"/>
                </a:lnTo>
                <a:lnTo>
                  <a:pt x="66" y="2"/>
                </a:lnTo>
                <a:lnTo>
                  <a:pt x="66" y="3"/>
                </a:lnTo>
                <a:lnTo>
                  <a:pt x="67" y="7"/>
                </a:lnTo>
                <a:lnTo>
                  <a:pt x="67" y="10"/>
                </a:lnTo>
                <a:lnTo>
                  <a:pt x="67" y="15"/>
                </a:lnTo>
                <a:lnTo>
                  <a:pt x="66" y="17"/>
                </a:lnTo>
                <a:lnTo>
                  <a:pt x="64" y="19"/>
                </a:lnTo>
                <a:lnTo>
                  <a:pt x="62" y="21"/>
                </a:lnTo>
                <a:lnTo>
                  <a:pt x="60" y="23"/>
                </a:lnTo>
                <a:lnTo>
                  <a:pt x="59" y="26"/>
                </a:lnTo>
                <a:lnTo>
                  <a:pt x="57" y="28"/>
                </a:lnTo>
                <a:lnTo>
                  <a:pt x="55" y="31"/>
                </a:lnTo>
                <a:lnTo>
                  <a:pt x="52" y="34"/>
                </a:lnTo>
                <a:lnTo>
                  <a:pt x="50" y="37"/>
                </a:lnTo>
                <a:lnTo>
                  <a:pt x="44" y="43"/>
                </a:lnTo>
                <a:lnTo>
                  <a:pt x="41" y="46"/>
                </a:lnTo>
                <a:lnTo>
                  <a:pt x="39" y="49"/>
                </a:lnTo>
                <a:lnTo>
                  <a:pt x="37" y="52"/>
                </a:lnTo>
                <a:lnTo>
                  <a:pt x="35" y="55"/>
                </a:lnTo>
                <a:lnTo>
                  <a:pt x="34" y="57"/>
                </a:lnTo>
                <a:lnTo>
                  <a:pt x="32" y="61"/>
                </a:lnTo>
                <a:lnTo>
                  <a:pt x="32" y="62"/>
                </a:lnTo>
                <a:lnTo>
                  <a:pt x="33" y="63"/>
                </a:lnTo>
                <a:lnTo>
                  <a:pt x="35" y="65"/>
                </a:lnTo>
                <a:lnTo>
                  <a:pt x="40" y="67"/>
                </a:lnTo>
                <a:lnTo>
                  <a:pt x="42" y="68"/>
                </a:lnTo>
                <a:lnTo>
                  <a:pt x="44" y="68"/>
                </a:lnTo>
                <a:lnTo>
                  <a:pt x="45" y="69"/>
                </a:lnTo>
                <a:lnTo>
                  <a:pt x="48" y="69"/>
                </a:lnTo>
                <a:lnTo>
                  <a:pt x="50" y="69"/>
                </a:lnTo>
                <a:lnTo>
                  <a:pt x="53" y="69"/>
                </a:lnTo>
                <a:lnTo>
                  <a:pt x="56" y="70"/>
                </a:lnTo>
                <a:lnTo>
                  <a:pt x="60" y="71"/>
                </a:lnTo>
                <a:lnTo>
                  <a:pt x="64" y="72"/>
                </a:lnTo>
                <a:lnTo>
                  <a:pt x="67" y="73"/>
                </a:lnTo>
                <a:lnTo>
                  <a:pt x="71" y="74"/>
                </a:lnTo>
                <a:lnTo>
                  <a:pt x="74" y="76"/>
                </a:lnTo>
                <a:lnTo>
                  <a:pt x="77" y="77"/>
                </a:lnTo>
                <a:lnTo>
                  <a:pt x="80" y="77"/>
                </a:lnTo>
                <a:lnTo>
                  <a:pt x="83" y="78"/>
                </a:lnTo>
                <a:lnTo>
                  <a:pt x="85" y="78"/>
                </a:lnTo>
                <a:lnTo>
                  <a:pt x="87" y="79"/>
                </a:lnTo>
                <a:lnTo>
                  <a:pt x="88" y="81"/>
                </a:lnTo>
                <a:lnTo>
                  <a:pt x="88" y="82"/>
                </a:lnTo>
                <a:lnTo>
                  <a:pt x="89" y="85"/>
                </a:lnTo>
                <a:lnTo>
                  <a:pt x="89" y="89"/>
                </a:lnTo>
                <a:lnTo>
                  <a:pt x="89" y="96"/>
                </a:lnTo>
                <a:lnTo>
                  <a:pt x="89" y="97"/>
                </a:lnTo>
                <a:lnTo>
                  <a:pt x="89" y="100"/>
                </a:lnTo>
                <a:lnTo>
                  <a:pt x="88" y="102"/>
                </a:lnTo>
                <a:lnTo>
                  <a:pt x="87" y="105"/>
                </a:lnTo>
                <a:lnTo>
                  <a:pt x="85" y="107"/>
                </a:lnTo>
                <a:lnTo>
                  <a:pt x="83" y="109"/>
                </a:lnTo>
                <a:lnTo>
                  <a:pt x="81" y="111"/>
                </a:lnTo>
                <a:lnTo>
                  <a:pt x="78" y="114"/>
                </a:lnTo>
                <a:lnTo>
                  <a:pt x="74" y="117"/>
                </a:lnTo>
                <a:lnTo>
                  <a:pt x="70" y="121"/>
                </a:lnTo>
                <a:lnTo>
                  <a:pt x="67" y="124"/>
                </a:lnTo>
                <a:lnTo>
                  <a:pt x="63" y="126"/>
                </a:lnTo>
                <a:lnTo>
                  <a:pt x="60" y="128"/>
                </a:lnTo>
                <a:lnTo>
                  <a:pt x="57" y="131"/>
                </a:lnTo>
                <a:lnTo>
                  <a:pt x="54" y="133"/>
                </a:lnTo>
                <a:lnTo>
                  <a:pt x="51" y="136"/>
                </a:lnTo>
                <a:lnTo>
                  <a:pt x="48" y="138"/>
                </a:lnTo>
                <a:lnTo>
                  <a:pt x="45" y="140"/>
                </a:lnTo>
                <a:lnTo>
                  <a:pt x="42" y="142"/>
                </a:lnTo>
                <a:lnTo>
                  <a:pt x="39" y="144"/>
                </a:lnTo>
                <a:lnTo>
                  <a:pt x="36" y="144"/>
                </a:lnTo>
                <a:lnTo>
                  <a:pt x="33" y="145"/>
                </a:lnTo>
                <a:lnTo>
                  <a:pt x="30" y="145"/>
                </a:lnTo>
                <a:lnTo>
                  <a:pt x="28" y="146"/>
                </a:lnTo>
                <a:lnTo>
                  <a:pt x="22" y="14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3" name="SMARTPenAnnotation77"/>
          <p:cNvSpPr>
            <a:spLocks/>
          </p:cNvSpPr>
          <p:nvPr/>
        </p:nvSpPr>
        <p:spPr bwMode="auto">
          <a:xfrm>
            <a:off x="6308725" y="2493963"/>
            <a:ext cx="185738" cy="236537"/>
          </a:xfrm>
          <a:custGeom>
            <a:avLst/>
            <a:gdLst/>
            <a:ahLst/>
            <a:cxnLst>
              <a:cxn ang="0">
                <a:pos x="4" y="37"/>
              </a:cxn>
              <a:cxn ang="0">
                <a:pos x="8" y="34"/>
              </a:cxn>
              <a:cxn ang="0">
                <a:pos x="22" y="27"/>
              </a:cxn>
              <a:cxn ang="0">
                <a:pos x="31" y="23"/>
              </a:cxn>
              <a:cxn ang="0">
                <a:pos x="40" y="19"/>
              </a:cxn>
              <a:cxn ang="0">
                <a:pos x="49" y="14"/>
              </a:cxn>
              <a:cxn ang="0">
                <a:pos x="58" y="10"/>
              </a:cxn>
              <a:cxn ang="0">
                <a:pos x="67" y="6"/>
              </a:cxn>
              <a:cxn ang="0">
                <a:pos x="78" y="3"/>
              </a:cxn>
              <a:cxn ang="0">
                <a:pos x="90" y="1"/>
              </a:cxn>
              <a:cxn ang="0">
                <a:pos x="101" y="0"/>
              </a:cxn>
              <a:cxn ang="0">
                <a:pos x="111" y="0"/>
              </a:cxn>
              <a:cxn ang="0">
                <a:pos x="114" y="2"/>
              </a:cxn>
              <a:cxn ang="0">
                <a:pos x="116" y="6"/>
              </a:cxn>
              <a:cxn ang="0">
                <a:pos x="116" y="12"/>
              </a:cxn>
              <a:cxn ang="0">
                <a:pos x="112" y="16"/>
              </a:cxn>
              <a:cxn ang="0">
                <a:pos x="108" y="19"/>
              </a:cxn>
              <a:cxn ang="0">
                <a:pos x="104" y="23"/>
              </a:cxn>
              <a:cxn ang="0">
                <a:pos x="98" y="30"/>
              </a:cxn>
              <a:cxn ang="0">
                <a:pos x="88" y="39"/>
              </a:cxn>
              <a:cxn ang="0">
                <a:pos x="75" y="51"/>
              </a:cxn>
              <a:cxn ang="0">
                <a:pos x="69" y="58"/>
              </a:cxn>
              <a:cxn ang="0">
                <a:pos x="69" y="61"/>
              </a:cxn>
              <a:cxn ang="0">
                <a:pos x="73" y="65"/>
              </a:cxn>
              <a:cxn ang="0">
                <a:pos x="78" y="66"/>
              </a:cxn>
              <a:cxn ang="0">
                <a:pos x="82" y="69"/>
              </a:cxn>
              <a:cxn ang="0">
                <a:pos x="86" y="70"/>
              </a:cxn>
              <a:cxn ang="0">
                <a:pos x="92" y="72"/>
              </a:cxn>
              <a:cxn ang="0">
                <a:pos x="100" y="76"/>
              </a:cxn>
              <a:cxn ang="0">
                <a:pos x="105" y="80"/>
              </a:cxn>
              <a:cxn ang="0">
                <a:pos x="109" y="83"/>
              </a:cxn>
              <a:cxn ang="0">
                <a:pos x="111" y="86"/>
              </a:cxn>
              <a:cxn ang="0">
                <a:pos x="110" y="89"/>
              </a:cxn>
              <a:cxn ang="0">
                <a:pos x="106" y="98"/>
              </a:cxn>
              <a:cxn ang="0">
                <a:pos x="101" y="102"/>
              </a:cxn>
              <a:cxn ang="0">
                <a:pos x="61" y="133"/>
              </a:cxn>
              <a:cxn ang="0">
                <a:pos x="40" y="148"/>
              </a:cxn>
            </a:cxnLst>
            <a:rect l="0" t="0" r="r" b="b"/>
            <a:pathLst>
              <a:path w="117" h="149">
                <a:moveTo>
                  <a:pt x="0" y="45"/>
                </a:moveTo>
                <a:lnTo>
                  <a:pt x="4" y="37"/>
                </a:lnTo>
                <a:lnTo>
                  <a:pt x="6" y="35"/>
                </a:lnTo>
                <a:lnTo>
                  <a:pt x="8" y="34"/>
                </a:lnTo>
                <a:lnTo>
                  <a:pt x="10" y="33"/>
                </a:lnTo>
                <a:lnTo>
                  <a:pt x="22" y="27"/>
                </a:lnTo>
                <a:lnTo>
                  <a:pt x="26" y="25"/>
                </a:lnTo>
                <a:lnTo>
                  <a:pt x="31" y="23"/>
                </a:lnTo>
                <a:lnTo>
                  <a:pt x="35" y="21"/>
                </a:lnTo>
                <a:lnTo>
                  <a:pt x="40" y="19"/>
                </a:lnTo>
                <a:lnTo>
                  <a:pt x="44" y="16"/>
                </a:lnTo>
                <a:lnTo>
                  <a:pt x="49" y="14"/>
                </a:lnTo>
                <a:lnTo>
                  <a:pt x="53" y="12"/>
                </a:lnTo>
                <a:lnTo>
                  <a:pt x="58" y="10"/>
                </a:lnTo>
                <a:lnTo>
                  <a:pt x="62" y="8"/>
                </a:lnTo>
                <a:lnTo>
                  <a:pt x="67" y="6"/>
                </a:lnTo>
                <a:lnTo>
                  <a:pt x="73" y="4"/>
                </a:lnTo>
                <a:lnTo>
                  <a:pt x="78" y="3"/>
                </a:lnTo>
                <a:lnTo>
                  <a:pt x="84" y="2"/>
                </a:lnTo>
                <a:lnTo>
                  <a:pt x="90" y="1"/>
                </a:lnTo>
                <a:lnTo>
                  <a:pt x="96" y="0"/>
                </a:lnTo>
                <a:lnTo>
                  <a:pt x="101" y="0"/>
                </a:lnTo>
                <a:lnTo>
                  <a:pt x="109" y="0"/>
                </a:lnTo>
                <a:lnTo>
                  <a:pt x="111" y="0"/>
                </a:lnTo>
                <a:lnTo>
                  <a:pt x="113" y="1"/>
                </a:lnTo>
                <a:lnTo>
                  <a:pt x="114" y="2"/>
                </a:lnTo>
                <a:lnTo>
                  <a:pt x="115" y="3"/>
                </a:lnTo>
                <a:lnTo>
                  <a:pt x="116" y="6"/>
                </a:lnTo>
                <a:lnTo>
                  <a:pt x="116" y="10"/>
                </a:lnTo>
                <a:lnTo>
                  <a:pt x="116" y="12"/>
                </a:lnTo>
                <a:lnTo>
                  <a:pt x="114" y="15"/>
                </a:lnTo>
                <a:lnTo>
                  <a:pt x="112" y="16"/>
                </a:lnTo>
                <a:lnTo>
                  <a:pt x="110" y="18"/>
                </a:lnTo>
                <a:lnTo>
                  <a:pt x="108" y="19"/>
                </a:lnTo>
                <a:lnTo>
                  <a:pt x="106" y="21"/>
                </a:lnTo>
                <a:lnTo>
                  <a:pt x="104" y="23"/>
                </a:lnTo>
                <a:lnTo>
                  <a:pt x="102" y="26"/>
                </a:lnTo>
                <a:lnTo>
                  <a:pt x="98" y="30"/>
                </a:lnTo>
                <a:lnTo>
                  <a:pt x="93" y="34"/>
                </a:lnTo>
                <a:lnTo>
                  <a:pt x="88" y="39"/>
                </a:lnTo>
                <a:lnTo>
                  <a:pt x="83" y="43"/>
                </a:lnTo>
                <a:lnTo>
                  <a:pt x="75" y="51"/>
                </a:lnTo>
                <a:lnTo>
                  <a:pt x="72" y="54"/>
                </a:lnTo>
                <a:lnTo>
                  <a:pt x="69" y="58"/>
                </a:lnTo>
                <a:lnTo>
                  <a:pt x="69" y="60"/>
                </a:lnTo>
                <a:lnTo>
                  <a:pt x="69" y="61"/>
                </a:lnTo>
                <a:lnTo>
                  <a:pt x="72" y="63"/>
                </a:lnTo>
                <a:lnTo>
                  <a:pt x="73" y="65"/>
                </a:lnTo>
                <a:lnTo>
                  <a:pt x="75" y="65"/>
                </a:lnTo>
                <a:lnTo>
                  <a:pt x="78" y="66"/>
                </a:lnTo>
                <a:lnTo>
                  <a:pt x="81" y="68"/>
                </a:lnTo>
                <a:lnTo>
                  <a:pt x="82" y="69"/>
                </a:lnTo>
                <a:lnTo>
                  <a:pt x="84" y="70"/>
                </a:lnTo>
                <a:lnTo>
                  <a:pt x="86" y="70"/>
                </a:lnTo>
                <a:lnTo>
                  <a:pt x="89" y="71"/>
                </a:lnTo>
                <a:lnTo>
                  <a:pt x="92" y="72"/>
                </a:lnTo>
                <a:lnTo>
                  <a:pt x="96" y="74"/>
                </a:lnTo>
                <a:lnTo>
                  <a:pt x="100" y="76"/>
                </a:lnTo>
                <a:lnTo>
                  <a:pt x="103" y="78"/>
                </a:lnTo>
                <a:lnTo>
                  <a:pt x="105" y="80"/>
                </a:lnTo>
                <a:lnTo>
                  <a:pt x="108" y="82"/>
                </a:lnTo>
                <a:lnTo>
                  <a:pt x="109" y="83"/>
                </a:lnTo>
                <a:lnTo>
                  <a:pt x="110" y="85"/>
                </a:lnTo>
                <a:lnTo>
                  <a:pt x="111" y="86"/>
                </a:lnTo>
                <a:lnTo>
                  <a:pt x="111" y="88"/>
                </a:lnTo>
                <a:lnTo>
                  <a:pt x="110" y="89"/>
                </a:lnTo>
                <a:lnTo>
                  <a:pt x="108" y="93"/>
                </a:lnTo>
                <a:lnTo>
                  <a:pt x="106" y="98"/>
                </a:lnTo>
                <a:lnTo>
                  <a:pt x="104" y="100"/>
                </a:lnTo>
                <a:lnTo>
                  <a:pt x="101" y="102"/>
                </a:lnTo>
                <a:lnTo>
                  <a:pt x="99" y="104"/>
                </a:lnTo>
                <a:lnTo>
                  <a:pt x="61" y="133"/>
                </a:lnTo>
                <a:lnTo>
                  <a:pt x="58" y="136"/>
                </a:lnTo>
                <a:lnTo>
                  <a:pt x="40" y="14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4" name="SMARTPenAnnotation78"/>
          <p:cNvSpPr>
            <a:spLocks/>
          </p:cNvSpPr>
          <p:nvPr/>
        </p:nvSpPr>
        <p:spPr bwMode="auto">
          <a:xfrm>
            <a:off x="5957888" y="2786063"/>
            <a:ext cx="144462" cy="180975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6" y="20"/>
              </a:cxn>
              <a:cxn ang="0">
                <a:pos x="8" y="22"/>
              </a:cxn>
              <a:cxn ang="0">
                <a:pos x="9" y="24"/>
              </a:cxn>
              <a:cxn ang="0">
                <a:pos x="11" y="26"/>
              </a:cxn>
              <a:cxn ang="0">
                <a:pos x="12" y="29"/>
              </a:cxn>
              <a:cxn ang="0">
                <a:pos x="14" y="31"/>
              </a:cxn>
              <a:cxn ang="0">
                <a:pos x="15" y="32"/>
              </a:cxn>
              <a:cxn ang="0">
                <a:pos x="18" y="40"/>
              </a:cxn>
              <a:cxn ang="0">
                <a:pos x="22" y="50"/>
              </a:cxn>
              <a:cxn ang="0">
                <a:pos x="27" y="64"/>
              </a:cxn>
              <a:cxn ang="0">
                <a:pos x="31" y="74"/>
              </a:cxn>
              <a:cxn ang="0">
                <a:pos x="35" y="84"/>
              </a:cxn>
              <a:cxn ang="0">
                <a:pos x="38" y="92"/>
              </a:cxn>
              <a:cxn ang="0">
                <a:pos x="41" y="98"/>
              </a:cxn>
              <a:cxn ang="0">
                <a:pos x="43" y="102"/>
              </a:cxn>
              <a:cxn ang="0">
                <a:pos x="45" y="106"/>
              </a:cxn>
              <a:cxn ang="0">
                <a:pos x="47" y="108"/>
              </a:cxn>
              <a:cxn ang="0">
                <a:pos x="48" y="111"/>
              </a:cxn>
              <a:cxn ang="0">
                <a:pos x="48" y="113"/>
              </a:cxn>
              <a:cxn ang="0">
                <a:pos x="49" y="113"/>
              </a:cxn>
              <a:cxn ang="0">
                <a:pos x="49" y="112"/>
              </a:cxn>
              <a:cxn ang="0">
                <a:pos x="49" y="109"/>
              </a:cxn>
              <a:cxn ang="0">
                <a:pos x="49" y="106"/>
              </a:cxn>
              <a:cxn ang="0">
                <a:pos x="49" y="105"/>
              </a:cxn>
              <a:cxn ang="0">
                <a:pos x="47" y="102"/>
              </a:cxn>
              <a:cxn ang="0">
                <a:pos x="46" y="99"/>
              </a:cxn>
              <a:cxn ang="0">
                <a:pos x="46" y="97"/>
              </a:cxn>
              <a:cxn ang="0">
                <a:pos x="46" y="95"/>
              </a:cxn>
              <a:cxn ang="0">
                <a:pos x="47" y="93"/>
              </a:cxn>
              <a:cxn ang="0">
                <a:pos x="48" y="91"/>
              </a:cxn>
              <a:cxn ang="0">
                <a:pos x="49" y="87"/>
              </a:cxn>
              <a:cxn ang="0">
                <a:pos x="51" y="77"/>
              </a:cxn>
              <a:cxn ang="0">
                <a:pos x="54" y="71"/>
              </a:cxn>
              <a:cxn ang="0">
                <a:pos x="58" y="63"/>
              </a:cxn>
              <a:cxn ang="0">
                <a:pos x="63" y="54"/>
              </a:cxn>
              <a:cxn ang="0">
                <a:pos x="66" y="47"/>
              </a:cxn>
              <a:cxn ang="0">
                <a:pos x="68" y="41"/>
              </a:cxn>
              <a:cxn ang="0">
                <a:pos x="69" y="36"/>
              </a:cxn>
              <a:cxn ang="0">
                <a:pos x="71" y="32"/>
              </a:cxn>
              <a:cxn ang="0">
                <a:pos x="72" y="29"/>
              </a:cxn>
              <a:cxn ang="0">
                <a:pos x="74" y="25"/>
              </a:cxn>
              <a:cxn ang="0">
                <a:pos x="76" y="22"/>
              </a:cxn>
              <a:cxn ang="0">
                <a:pos x="78" y="18"/>
              </a:cxn>
              <a:cxn ang="0">
                <a:pos x="80" y="15"/>
              </a:cxn>
              <a:cxn ang="0">
                <a:pos x="82" y="13"/>
              </a:cxn>
              <a:cxn ang="0">
                <a:pos x="83" y="10"/>
              </a:cxn>
              <a:cxn ang="0">
                <a:pos x="84" y="8"/>
              </a:cxn>
              <a:cxn ang="0">
                <a:pos x="85" y="7"/>
              </a:cxn>
              <a:cxn ang="0">
                <a:pos x="86" y="5"/>
              </a:cxn>
              <a:cxn ang="0">
                <a:pos x="90" y="0"/>
              </a:cxn>
            </a:cxnLst>
            <a:rect l="0" t="0" r="r" b="b"/>
            <a:pathLst>
              <a:path w="91" h="114">
                <a:moveTo>
                  <a:pt x="0" y="14"/>
                </a:moveTo>
                <a:lnTo>
                  <a:pt x="6" y="20"/>
                </a:lnTo>
                <a:lnTo>
                  <a:pt x="8" y="22"/>
                </a:lnTo>
                <a:lnTo>
                  <a:pt x="9" y="24"/>
                </a:lnTo>
                <a:lnTo>
                  <a:pt x="11" y="26"/>
                </a:lnTo>
                <a:lnTo>
                  <a:pt x="12" y="29"/>
                </a:lnTo>
                <a:lnTo>
                  <a:pt x="14" y="31"/>
                </a:lnTo>
                <a:lnTo>
                  <a:pt x="15" y="32"/>
                </a:lnTo>
                <a:lnTo>
                  <a:pt x="18" y="40"/>
                </a:lnTo>
                <a:lnTo>
                  <a:pt x="22" y="50"/>
                </a:lnTo>
                <a:lnTo>
                  <a:pt x="27" y="64"/>
                </a:lnTo>
                <a:lnTo>
                  <a:pt x="31" y="74"/>
                </a:lnTo>
                <a:lnTo>
                  <a:pt x="35" y="84"/>
                </a:lnTo>
                <a:lnTo>
                  <a:pt x="38" y="92"/>
                </a:lnTo>
                <a:lnTo>
                  <a:pt x="41" y="98"/>
                </a:lnTo>
                <a:lnTo>
                  <a:pt x="43" y="102"/>
                </a:lnTo>
                <a:lnTo>
                  <a:pt x="45" y="106"/>
                </a:lnTo>
                <a:lnTo>
                  <a:pt x="47" y="108"/>
                </a:lnTo>
                <a:lnTo>
                  <a:pt x="48" y="111"/>
                </a:lnTo>
                <a:lnTo>
                  <a:pt x="48" y="113"/>
                </a:lnTo>
                <a:lnTo>
                  <a:pt x="49" y="113"/>
                </a:lnTo>
                <a:lnTo>
                  <a:pt x="49" y="112"/>
                </a:lnTo>
                <a:lnTo>
                  <a:pt x="49" y="109"/>
                </a:lnTo>
                <a:lnTo>
                  <a:pt x="49" y="106"/>
                </a:lnTo>
                <a:lnTo>
                  <a:pt x="49" y="105"/>
                </a:lnTo>
                <a:lnTo>
                  <a:pt x="47" y="102"/>
                </a:lnTo>
                <a:lnTo>
                  <a:pt x="46" y="99"/>
                </a:lnTo>
                <a:lnTo>
                  <a:pt x="46" y="97"/>
                </a:lnTo>
                <a:lnTo>
                  <a:pt x="46" y="95"/>
                </a:lnTo>
                <a:lnTo>
                  <a:pt x="47" y="93"/>
                </a:lnTo>
                <a:lnTo>
                  <a:pt x="48" y="91"/>
                </a:lnTo>
                <a:lnTo>
                  <a:pt x="49" y="87"/>
                </a:lnTo>
                <a:lnTo>
                  <a:pt x="51" y="77"/>
                </a:lnTo>
                <a:lnTo>
                  <a:pt x="54" y="71"/>
                </a:lnTo>
                <a:lnTo>
                  <a:pt x="58" y="63"/>
                </a:lnTo>
                <a:lnTo>
                  <a:pt x="63" y="54"/>
                </a:lnTo>
                <a:lnTo>
                  <a:pt x="66" y="47"/>
                </a:lnTo>
                <a:lnTo>
                  <a:pt x="68" y="41"/>
                </a:lnTo>
                <a:lnTo>
                  <a:pt x="69" y="36"/>
                </a:lnTo>
                <a:lnTo>
                  <a:pt x="71" y="32"/>
                </a:lnTo>
                <a:lnTo>
                  <a:pt x="72" y="29"/>
                </a:lnTo>
                <a:lnTo>
                  <a:pt x="74" y="25"/>
                </a:lnTo>
                <a:lnTo>
                  <a:pt x="76" y="22"/>
                </a:lnTo>
                <a:lnTo>
                  <a:pt x="78" y="18"/>
                </a:lnTo>
                <a:lnTo>
                  <a:pt x="80" y="15"/>
                </a:lnTo>
                <a:lnTo>
                  <a:pt x="82" y="13"/>
                </a:lnTo>
                <a:lnTo>
                  <a:pt x="83" y="10"/>
                </a:lnTo>
                <a:lnTo>
                  <a:pt x="84" y="8"/>
                </a:lnTo>
                <a:lnTo>
                  <a:pt x="85" y="7"/>
                </a:lnTo>
                <a:lnTo>
                  <a:pt x="86" y="5"/>
                </a:lnTo>
                <a:lnTo>
                  <a:pt x="9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5" name="SMARTPenAnnotation79"/>
          <p:cNvSpPr>
            <a:spLocks/>
          </p:cNvSpPr>
          <p:nvPr/>
        </p:nvSpPr>
        <p:spPr bwMode="auto">
          <a:xfrm>
            <a:off x="5137150" y="4014788"/>
            <a:ext cx="601663" cy="38100"/>
          </a:xfrm>
          <a:custGeom>
            <a:avLst/>
            <a:gdLst/>
            <a:ahLst/>
            <a:cxnLst>
              <a:cxn ang="0">
                <a:pos x="378" y="0"/>
              </a:cxn>
              <a:cxn ang="0">
                <a:pos x="370" y="2"/>
              </a:cxn>
              <a:cxn ang="0">
                <a:pos x="367" y="3"/>
              </a:cxn>
              <a:cxn ang="0">
                <a:pos x="364" y="4"/>
              </a:cxn>
              <a:cxn ang="0">
                <a:pos x="357" y="4"/>
              </a:cxn>
              <a:cxn ang="0">
                <a:pos x="345" y="4"/>
              </a:cxn>
              <a:cxn ang="0">
                <a:pos x="336" y="5"/>
              </a:cxn>
              <a:cxn ang="0">
                <a:pos x="315" y="7"/>
              </a:cxn>
              <a:cxn ang="0">
                <a:pos x="302" y="7"/>
              </a:cxn>
              <a:cxn ang="0">
                <a:pos x="287" y="7"/>
              </a:cxn>
              <a:cxn ang="0">
                <a:pos x="258" y="5"/>
              </a:cxn>
              <a:cxn ang="0">
                <a:pos x="221" y="5"/>
              </a:cxn>
              <a:cxn ang="0">
                <a:pos x="202" y="5"/>
              </a:cxn>
              <a:cxn ang="0">
                <a:pos x="193" y="5"/>
              </a:cxn>
              <a:cxn ang="0">
                <a:pos x="184" y="6"/>
              </a:cxn>
              <a:cxn ang="0">
                <a:pos x="169" y="8"/>
              </a:cxn>
              <a:cxn ang="0">
                <a:pos x="160" y="8"/>
              </a:cxn>
              <a:cxn ang="0">
                <a:pos x="150" y="9"/>
              </a:cxn>
              <a:cxn ang="0">
                <a:pos x="79" y="9"/>
              </a:cxn>
              <a:cxn ang="0">
                <a:pos x="75" y="9"/>
              </a:cxn>
              <a:cxn ang="0">
                <a:pos x="72" y="10"/>
              </a:cxn>
              <a:cxn ang="0">
                <a:pos x="69" y="11"/>
              </a:cxn>
              <a:cxn ang="0">
                <a:pos x="66" y="12"/>
              </a:cxn>
              <a:cxn ang="0">
                <a:pos x="63" y="13"/>
              </a:cxn>
              <a:cxn ang="0">
                <a:pos x="54" y="13"/>
              </a:cxn>
              <a:cxn ang="0">
                <a:pos x="46" y="14"/>
              </a:cxn>
              <a:cxn ang="0">
                <a:pos x="41" y="15"/>
              </a:cxn>
              <a:cxn ang="0">
                <a:pos x="34" y="16"/>
              </a:cxn>
              <a:cxn ang="0">
                <a:pos x="29" y="17"/>
              </a:cxn>
              <a:cxn ang="0">
                <a:pos x="23" y="18"/>
              </a:cxn>
              <a:cxn ang="0">
                <a:pos x="18" y="20"/>
              </a:cxn>
              <a:cxn ang="0">
                <a:pos x="14" y="21"/>
              </a:cxn>
              <a:cxn ang="0">
                <a:pos x="10" y="21"/>
              </a:cxn>
              <a:cxn ang="0">
                <a:pos x="0" y="23"/>
              </a:cxn>
            </a:cxnLst>
            <a:rect l="0" t="0" r="r" b="b"/>
            <a:pathLst>
              <a:path w="379" h="24">
                <a:moveTo>
                  <a:pt x="378" y="0"/>
                </a:moveTo>
                <a:lnTo>
                  <a:pt x="370" y="2"/>
                </a:lnTo>
                <a:lnTo>
                  <a:pt x="367" y="3"/>
                </a:lnTo>
                <a:lnTo>
                  <a:pt x="364" y="4"/>
                </a:lnTo>
                <a:lnTo>
                  <a:pt x="357" y="4"/>
                </a:lnTo>
                <a:lnTo>
                  <a:pt x="345" y="4"/>
                </a:lnTo>
                <a:lnTo>
                  <a:pt x="336" y="5"/>
                </a:lnTo>
                <a:lnTo>
                  <a:pt x="315" y="7"/>
                </a:lnTo>
                <a:lnTo>
                  <a:pt x="302" y="7"/>
                </a:lnTo>
                <a:lnTo>
                  <a:pt x="287" y="7"/>
                </a:lnTo>
                <a:lnTo>
                  <a:pt x="258" y="5"/>
                </a:lnTo>
                <a:lnTo>
                  <a:pt x="221" y="5"/>
                </a:lnTo>
                <a:lnTo>
                  <a:pt x="202" y="5"/>
                </a:lnTo>
                <a:lnTo>
                  <a:pt x="193" y="5"/>
                </a:lnTo>
                <a:lnTo>
                  <a:pt x="184" y="6"/>
                </a:lnTo>
                <a:lnTo>
                  <a:pt x="169" y="8"/>
                </a:lnTo>
                <a:lnTo>
                  <a:pt x="160" y="8"/>
                </a:lnTo>
                <a:lnTo>
                  <a:pt x="150" y="9"/>
                </a:lnTo>
                <a:lnTo>
                  <a:pt x="79" y="9"/>
                </a:lnTo>
                <a:lnTo>
                  <a:pt x="75" y="9"/>
                </a:lnTo>
                <a:lnTo>
                  <a:pt x="72" y="10"/>
                </a:lnTo>
                <a:lnTo>
                  <a:pt x="69" y="11"/>
                </a:lnTo>
                <a:lnTo>
                  <a:pt x="66" y="12"/>
                </a:lnTo>
                <a:lnTo>
                  <a:pt x="63" y="13"/>
                </a:lnTo>
                <a:lnTo>
                  <a:pt x="54" y="13"/>
                </a:lnTo>
                <a:lnTo>
                  <a:pt x="46" y="14"/>
                </a:lnTo>
                <a:lnTo>
                  <a:pt x="41" y="15"/>
                </a:lnTo>
                <a:lnTo>
                  <a:pt x="34" y="16"/>
                </a:lnTo>
                <a:lnTo>
                  <a:pt x="29" y="17"/>
                </a:lnTo>
                <a:lnTo>
                  <a:pt x="23" y="18"/>
                </a:lnTo>
                <a:lnTo>
                  <a:pt x="18" y="20"/>
                </a:lnTo>
                <a:lnTo>
                  <a:pt x="14" y="21"/>
                </a:lnTo>
                <a:lnTo>
                  <a:pt x="10" y="21"/>
                </a:lnTo>
                <a:lnTo>
                  <a:pt x="0" y="2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6" name="SMARTPenAnnotation80"/>
          <p:cNvSpPr>
            <a:spLocks/>
          </p:cNvSpPr>
          <p:nvPr/>
        </p:nvSpPr>
        <p:spPr bwMode="auto">
          <a:xfrm>
            <a:off x="1808163" y="4344988"/>
            <a:ext cx="5273675" cy="92075"/>
          </a:xfrm>
          <a:custGeom>
            <a:avLst/>
            <a:gdLst/>
            <a:ahLst/>
            <a:cxnLst>
              <a:cxn ang="0">
                <a:pos x="2" y="35"/>
              </a:cxn>
              <a:cxn ang="0">
                <a:pos x="0" y="34"/>
              </a:cxn>
              <a:cxn ang="0">
                <a:pos x="0" y="32"/>
              </a:cxn>
              <a:cxn ang="0">
                <a:pos x="2" y="31"/>
              </a:cxn>
              <a:cxn ang="0">
                <a:pos x="8" y="27"/>
              </a:cxn>
              <a:cxn ang="0">
                <a:pos x="20" y="25"/>
              </a:cxn>
              <a:cxn ang="0">
                <a:pos x="29" y="22"/>
              </a:cxn>
              <a:cxn ang="0">
                <a:pos x="49" y="18"/>
              </a:cxn>
              <a:cxn ang="0">
                <a:pos x="58" y="15"/>
              </a:cxn>
              <a:cxn ang="0">
                <a:pos x="76" y="13"/>
              </a:cxn>
              <a:cxn ang="0">
                <a:pos x="90" y="11"/>
              </a:cxn>
              <a:cxn ang="0">
                <a:pos x="104" y="9"/>
              </a:cxn>
              <a:cxn ang="0">
                <a:pos x="229" y="3"/>
              </a:cxn>
              <a:cxn ang="0">
                <a:pos x="247" y="1"/>
              </a:cxn>
              <a:cxn ang="0">
                <a:pos x="361" y="0"/>
              </a:cxn>
              <a:cxn ang="0">
                <a:pos x="531" y="2"/>
              </a:cxn>
              <a:cxn ang="0">
                <a:pos x="609" y="6"/>
              </a:cxn>
              <a:cxn ang="0">
                <a:pos x="690" y="10"/>
              </a:cxn>
              <a:cxn ang="0">
                <a:pos x="719" y="13"/>
              </a:cxn>
              <a:cxn ang="0">
                <a:pos x="751" y="16"/>
              </a:cxn>
              <a:cxn ang="0">
                <a:pos x="777" y="18"/>
              </a:cxn>
              <a:cxn ang="0">
                <a:pos x="800" y="22"/>
              </a:cxn>
              <a:cxn ang="0">
                <a:pos x="823" y="25"/>
              </a:cxn>
              <a:cxn ang="0">
                <a:pos x="867" y="28"/>
              </a:cxn>
              <a:cxn ang="0">
                <a:pos x="889" y="31"/>
              </a:cxn>
              <a:cxn ang="0">
                <a:pos x="943" y="38"/>
              </a:cxn>
              <a:cxn ang="0">
                <a:pos x="968" y="40"/>
              </a:cxn>
              <a:cxn ang="0">
                <a:pos x="1001" y="43"/>
              </a:cxn>
              <a:cxn ang="0">
                <a:pos x="1128" y="47"/>
              </a:cxn>
              <a:cxn ang="0">
                <a:pos x="1238" y="50"/>
              </a:cxn>
              <a:cxn ang="0">
                <a:pos x="1350" y="53"/>
              </a:cxn>
              <a:cxn ang="0">
                <a:pos x="1378" y="55"/>
              </a:cxn>
              <a:cxn ang="0">
                <a:pos x="1505" y="56"/>
              </a:cxn>
              <a:cxn ang="0">
                <a:pos x="1759" y="51"/>
              </a:cxn>
              <a:cxn ang="0">
                <a:pos x="2071" y="45"/>
              </a:cxn>
              <a:cxn ang="0">
                <a:pos x="2171" y="39"/>
              </a:cxn>
              <a:cxn ang="0">
                <a:pos x="2299" y="29"/>
              </a:cxn>
              <a:cxn ang="0">
                <a:pos x="2330" y="25"/>
              </a:cxn>
              <a:cxn ang="0">
                <a:pos x="2361" y="23"/>
              </a:cxn>
              <a:cxn ang="0">
                <a:pos x="2377" y="21"/>
              </a:cxn>
              <a:cxn ang="0">
                <a:pos x="2427" y="18"/>
              </a:cxn>
              <a:cxn ang="0">
                <a:pos x="2567" y="10"/>
              </a:cxn>
              <a:cxn ang="0">
                <a:pos x="2641" y="7"/>
              </a:cxn>
              <a:cxn ang="0">
                <a:pos x="2676" y="7"/>
              </a:cxn>
              <a:cxn ang="0">
                <a:pos x="2871" y="7"/>
              </a:cxn>
              <a:cxn ang="0">
                <a:pos x="2977" y="7"/>
              </a:cxn>
              <a:cxn ang="0">
                <a:pos x="3101" y="12"/>
              </a:cxn>
              <a:cxn ang="0">
                <a:pos x="3156" y="19"/>
              </a:cxn>
              <a:cxn ang="0">
                <a:pos x="3187" y="20"/>
              </a:cxn>
              <a:cxn ang="0">
                <a:pos x="3214" y="16"/>
              </a:cxn>
              <a:cxn ang="0">
                <a:pos x="3238" y="14"/>
              </a:cxn>
              <a:cxn ang="0">
                <a:pos x="3310" y="9"/>
              </a:cxn>
            </a:cxnLst>
            <a:rect l="0" t="0" r="r" b="b"/>
            <a:pathLst>
              <a:path w="3322" h="58">
                <a:moveTo>
                  <a:pt x="4" y="35"/>
                </a:moveTo>
                <a:lnTo>
                  <a:pt x="2" y="35"/>
                </a:lnTo>
                <a:lnTo>
                  <a:pt x="1" y="35"/>
                </a:lnTo>
                <a:lnTo>
                  <a:pt x="0" y="34"/>
                </a:lnTo>
                <a:lnTo>
                  <a:pt x="0" y="33"/>
                </a:lnTo>
                <a:lnTo>
                  <a:pt x="0" y="32"/>
                </a:lnTo>
                <a:lnTo>
                  <a:pt x="1" y="31"/>
                </a:lnTo>
                <a:lnTo>
                  <a:pt x="2" y="31"/>
                </a:lnTo>
                <a:lnTo>
                  <a:pt x="4" y="29"/>
                </a:lnTo>
                <a:lnTo>
                  <a:pt x="8" y="27"/>
                </a:lnTo>
                <a:lnTo>
                  <a:pt x="16" y="26"/>
                </a:lnTo>
                <a:lnTo>
                  <a:pt x="20" y="25"/>
                </a:lnTo>
                <a:lnTo>
                  <a:pt x="23" y="24"/>
                </a:lnTo>
                <a:lnTo>
                  <a:pt x="29" y="22"/>
                </a:lnTo>
                <a:lnTo>
                  <a:pt x="43" y="20"/>
                </a:lnTo>
                <a:lnTo>
                  <a:pt x="49" y="18"/>
                </a:lnTo>
                <a:lnTo>
                  <a:pt x="54" y="17"/>
                </a:lnTo>
                <a:lnTo>
                  <a:pt x="58" y="15"/>
                </a:lnTo>
                <a:lnTo>
                  <a:pt x="64" y="14"/>
                </a:lnTo>
                <a:lnTo>
                  <a:pt x="76" y="13"/>
                </a:lnTo>
                <a:lnTo>
                  <a:pt x="87" y="12"/>
                </a:lnTo>
                <a:lnTo>
                  <a:pt x="90" y="11"/>
                </a:lnTo>
                <a:lnTo>
                  <a:pt x="93" y="10"/>
                </a:lnTo>
                <a:lnTo>
                  <a:pt x="104" y="9"/>
                </a:lnTo>
                <a:lnTo>
                  <a:pt x="198" y="5"/>
                </a:lnTo>
                <a:lnTo>
                  <a:pt x="229" y="3"/>
                </a:lnTo>
                <a:lnTo>
                  <a:pt x="238" y="2"/>
                </a:lnTo>
                <a:lnTo>
                  <a:pt x="247" y="1"/>
                </a:lnTo>
                <a:lnTo>
                  <a:pt x="269" y="0"/>
                </a:lnTo>
                <a:lnTo>
                  <a:pt x="361" y="0"/>
                </a:lnTo>
                <a:lnTo>
                  <a:pt x="453" y="0"/>
                </a:lnTo>
                <a:lnTo>
                  <a:pt x="531" y="2"/>
                </a:lnTo>
                <a:lnTo>
                  <a:pt x="567" y="4"/>
                </a:lnTo>
                <a:lnTo>
                  <a:pt x="609" y="6"/>
                </a:lnTo>
                <a:lnTo>
                  <a:pt x="652" y="8"/>
                </a:lnTo>
                <a:lnTo>
                  <a:pt x="690" y="10"/>
                </a:lnTo>
                <a:lnTo>
                  <a:pt x="706" y="11"/>
                </a:lnTo>
                <a:lnTo>
                  <a:pt x="719" y="13"/>
                </a:lnTo>
                <a:lnTo>
                  <a:pt x="731" y="14"/>
                </a:lnTo>
                <a:lnTo>
                  <a:pt x="751" y="16"/>
                </a:lnTo>
                <a:lnTo>
                  <a:pt x="769" y="17"/>
                </a:lnTo>
                <a:lnTo>
                  <a:pt x="777" y="18"/>
                </a:lnTo>
                <a:lnTo>
                  <a:pt x="785" y="19"/>
                </a:lnTo>
                <a:lnTo>
                  <a:pt x="800" y="22"/>
                </a:lnTo>
                <a:lnTo>
                  <a:pt x="808" y="23"/>
                </a:lnTo>
                <a:lnTo>
                  <a:pt x="823" y="25"/>
                </a:lnTo>
                <a:lnTo>
                  <a:pt x="841" y="26"/>
                </a:lnTo>
                <a:lnTo>
                  <a:pt x="867" y="28"/>
                </a:lnTo>
                <a:lnTo>
                  <a:pt x="879" y="29"/>
                </a:lnTo>
                <a:lnTo>
                  <a:pt x="889" y="31"/>
                </a:lnTo>
                <a:lnTo>
                  <a:pt x="926" y="37"/>
                </a:lnTo>
                <a:lnTo>
                  <a:pt x="943" y="38"/>
                </a:lnTo>
                <a:lnTo>
                  <a:pt x="959" y="39"/>
                </a:lnTo>
                <a:lnTo>
                  <a:pt x="968" y="40"/>
                </a:lnTo>
                <a:lnTo>
                  <a:pt x="977" y="42"/>
                </a:lnTo>
                <a:lnTo>
                  <a:pt x="1001" y="43"/>
                </a:lnTo>
                <a:lnTo>
                  <a:pt x="1052" y="46"/>
                </a:lnTo>
                <a:lnTo>
                  <a:pt x="1128" y="47"/>
                </a:lnTo>
                <a:lnTo>
                  <a:pt x="1212" y="49"/>
                </a:lnTo>
                <a:lnTo>
                  <a:pt x="1238" y="50"/>
                </a:lnTo>
                <a:lnTo>
                  <a:pt x="1259" y="51"/>
                </a:lnTo>
                <a:lnTo>
                  <a:pt x="1350" y="53"/>
                </a:lnTo>
                <a:lnTo>
                  <a:pt x="1365" y="54"/>
                </a:lnTo>
                <a:lnTo>
                  <a:pt x="1378" y="55"/>
                </a:lnTo>
                <a:lnTo>
                  <a:pt x="1413" y="57"/>
                </a:lnTo>
                <a:lnTo>
                  <a:pt x="1505" y="56"/>
                </a:lnTo>
                <a:lnTo>
                  <a:pt x="1689" y="50"/>
                </a:lnTo>
                <a:lnTo>
                  <a:pt x="1759" y="51"/>
                </a:lnTo>
                <a:lnTo>
                  <a:pt x="1975" y="48"/>
                </a:lnTo>
                <a:lnTo>
                  <a:pt x="2071" y="45"/>
                </a:lnTo>
                <a:lnTo>
                  <a:pt x="2127" y="42"/>
                </a:lnTo>
                <a:lnTo>
                  <a:pt x="2171" y="39"/>
                </a:lnTo>
                <a:lnTo>
                  <a:pt x="2276" y="31"/>
                </a:lnTo>
                <a:lnTo>
                  <a:pt x="2299" y="29"/>
                </a:lnTo>
                <a:lnTo>
                  <a:pt x="2316" y="27"/>
                </a:lnTo>
                <a:lnTo>
                  <a:pt x="2330" y="25"/>
                </a:lnTo>
                <a:lnTo>
                  <a:pt x="2342" y="24"/>
                </a:lnTo>
                <a:lnTo>
                  <a:pt x="2361" y="23"/>
                </a:lnTo>
                <a:lnTo>
                  <a:pt x="2370" y="22"/>
                </a:lnTo>
                <a:lnTo>
                  <a:pt x="2377" y="21"/>
                </a:lnTo>
                <a:lnTo>
                  <a:pt x="2384" y="19"/>
                </a:lnTo>
                <a:lnTo>
                  <a:pt x="2427" y="18"/>
                </a:lnTo>
                <a:lnTo>
                  <a:pt x="2463" y="16"/>
                </a:lnTo>
                <a:lnTo>
                  <a:pt x="2567" y="10"/>
                </a:lnTo>
                <a:lnTo>
                  <a:pt x="2624" y="8"/>
                </a:lnTo>
                <a:lnTo>
                  <a:pt x="2641" y="7"/>
                </a:lnTo>
                <a:lnTo>
                  <a:pt x="2656" y="5"/>
                </a:lnTo>
                <a:lnTo>
                  <a:pt x="2676" y="7"/>
                </a:lnTo>
                <a:lnTo>
                  <a:pt x="2780" y="8"/>
                </a:lnTo>
                <a:lnTo>
                  <a:pt x="2871" y="7"/>
                </a:lnTo>
                <a:lnTo>
                  <a:pt x="2927" y="6"/>
                </a:lnTo>
                <a:lnTo>
                  <a:pt x="2977" y="7"/>
                </a:lnTo>
                <a:lnTo>
                  <a:pt x="3063" y="11"/>
                </a:lnTo>
                <a:lnTo>
                  <a:pt x="3101" y="12"/>
                </a:lnTo>
                <a:lnTo>
                  <a:pt x="3111" y="13"/>
                </a:lnTo>
                <a:lnTo>
                  <a:pt x="3156" y="19"/>
                </a:lnTo>
                <a:lnTo>
                  <a:pt x="3174" y="20"/>
                </a:lnTo>
                <a:lnTo>
                  <a:pt x="3187" y="20"/>
                </a:lnTo>
                <a:lnTo>
                  <a:pt x="3198" y="19"/>
                </a:lnTo>
                <a:lnTo>
                  <a:pt x="3214" y="16"/>
                </a:lnTo>
                <a:lnTo>
                  <a:pt x="3224" y="15"/>
                </a:lnTo>
                <a:lnTo>
                  <a:pt x="3238" y="14"/>
                </a:lnTo>
                <a:lnTo>
                  <a:pt x="3283" y="12"/>
                </a:lnTo>
                <a:lnTo>
                  <a:pt x="3310" y="9"/>
                </a:lnTo>
                <a:lnTo>
                  <a:pt x="3321" y="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7" name="SMARTPenAnnotation81"/>
          <p:cNvSpPr>
            <a:spLocks/>
          </p:cNvSpPr>
          <p:nvPr/>
        </p:nvSpPr>
        <p:spPr bwMode="auto">
          <a:xfrm>
            <a:off x="7223125" y="4165600"/>
            <a:ext cx="201613" cy="187325"/>
          </a:xfrm>
          <a:custGeom>
            <a:avLst/>
            <a:gdLst/>
            <a:ahLst/>
            <a:cxnLst>
              <a:cxn ang="0">
                <a:pos x="126" y="0"/>
              </a:cxn>
              <a:cxn ang="0">
                <a:pos x="111" y="14"/>
              </a:cxn>
              <a:cxn ang="0">
                <a:pos x="107" y="18"/>
              </a:cxn>
              <a:cxn ang="0">
                <a:pos x="102" y="21"/>
              </a:cxn>
              <a:cxn ang="0">
                <a:pos x="98" y="25"/>
              </a:cxn>
              <a:cxn ang="0">
                <a:pos x="95" y="28"/>
              </a:cxn>
              <a:cxn ang="0">
                <a:pos x="92" y="31"/>
              </a:cxn>
              <a:cxn ang="0">
                <a:pos x="90" y="34"/>
              </a:cxn>
              <a:cxn ang="0">
                <a:pos x="86" y="38"/>
              </a:cxn>
              <a:cxn ang="0">
                <a:pos x="74" y="50"/>
              </a:cxn>
              <a:cxn ang="0">
                <a:pos x="54" y="71"/>
              </a:cxn>
              <a:cxn ang="0">
                <a:pos x="48" y="78"/>
              </a:cxn>
              <a:cxn ang="0">
                <a:pos x="42" y="84"/>
              </a:cxn>
              <a:cxn ang="0">
                <a:pos x="37" y="90"/>
              </a:cxn>
              <a:cxn ang="0">
                <a:pos x="33" y="95"/>
              </a:cxn>
              <a:cxn ang="0">
                <a:pos x="29" y="99"/>
              </a:cxn>
              <a:cxn ang="0">
                <a:pos x="25" y="102"/>
              </a:cxn>
              <a:cxn ang="0">
                <a:pos x="22" y="104"/>
              </a:cxn>
              <a:cxn ang="0">
                <a:pos x="19" y="106"/>
              </a:cxn>
              <a:cxn ang="0">
                <a:pos x="17" y="108"/>
              </a:cxn>
              <a:cxn ang="0">
                <a:pos x="15" y="110"/>
              </a:cxn>
              <a:cxn ang="0">
                <a:pos x="12" y="112"/>
              </a:cxn>
              <a:cxn ang="0">
                <a:pos x="9" y="113"/>
              </a:cxn>
              <a:cxn ang="0">
                <a:pos x="7" y="114"/>
              </a:cxn>
              <a:cxn ang="0">
                <a:pos x="5" y="115"/>
              </a:cxn>
              <a:cxn ang="0">
                <a:pos x="0" y="117"/>
              </a:cxn>
            </a:cxnLst>
            <a:rect l="0" t="0" r="r" b="b"/>
            <a:pathLst>
              <a:path w="127" h="118">
                <a:moveTo>
                  <a:pt x="126" y="0"/>
                </a:moveTo>
                <a:lnTo>
                  <a:pt x="111" y="14"/>
                </a:lnTo>
                <a:lnTo>
                  <a:pt x="107" y="18"/>
                </a:lnTo>
                <a:lnTo>
                  <a:pt x="102" y="21"/>
                </a:lnTo>
                <a:lnTo>
                  <a:pt x="98" y="25"/>
                </a:lnTo>
                <a:lnTo>
                  <a:pt x="95" y="28"/>
                </a:lnTo>
                <a:lnTo>
                  <a:pt x="92" y="31"/>
                </a:lnTo>
                <a:lnTo>
                  <a:pt x="90" y="34"/>
                </a:lnTo>
                <a:lnTo>
                  <a:pt x="86" y="38"/>
                </a:lnTo>
                <a:lnTo>
                  <a:pt x="74" y="50"/>
                </a:lnTo>
                <a:lnTo>
                  <a:pt x="54" y="71"/>
                </a:lnTo>
                <a:lnTo>
                  <a:pt x="48" y="78"/>
                </a:lnTo>
                <a:lnTo>
                  <a:pt x="42" y="84"/>
                </a:lnTo>
                <a:lnTo>
                  <a:pt x="37" y="90"/>
                </a:lnTo>
                <a:lnTo>
                  <a:pt x="33" y="95"/>
                </a:lnTo>
                <a:lnTo>
                  <a:pt x="29" y="99"/>
                </a:lnTo>
                <a:lnTo>
                  <a:pt x="25" y="102"/>
                </a:lnTo>
                <a:lnTo>
                  <a:pt x="22" y="104"/>
                </a:lnTo>
                <a:lnTo>
                  <a:pt x="19" y="106"/>
                </a:lnTo>
                <a:lnTo>
                  <a:pt x="17" y="108"/>
                </a:lnTo>
                <a:lnTo>
                  <a:pt x="15" y="110"/>
                </a:lnTo>
                <a:lnTo>
                  <a:pt x="12" y="112"/>
                </a:lnTo>
                <a:lnTo>
                  <a:pt x="9" y="113"/>
                </a:lnTo>
                <a:lnTo>
                  <a:pt x="7" y="114"/>
                </a:lnTo>
                <a:lnTo>
                  <a:pt x="5" y="115"/>
                </a:lnTo>
                <a:lnTo>
                  <a:pt x="0" y="11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8" name="SMARTPenAnnotation82"/>
          <p:cNvSpPr>
            <a:spLocks/>
          </p:cNvSpPr>
          <p:nvPr/>
        </p:nvSpPr>
        <p:spPr bwMode="auto">
          <a:xfrm>
            <a:off x="7251700" y="4179888"/>
            <a:ext cx="130175" cy="201612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0" y="2"/>
              </a:cxn>
              <a:cxn ang="0">
                <a:pos x="8" y="3"/>
              </a:cxn>
              <a:cxn ang="0">
                <a:pos x="5" y="4"/>
              </a:cxn>
              <a:cxn ang="0">
                <a:pos x="1" y="8"/>
              </a:cxn>
              <a:cxn ang="0">
                <a:pos x="0" y="8"/>
              </a:cxn>
              <a:cxn ang="0">
                <a:pos x="0" y="11"/>
              </a:cxn>
              <a:cxn ang="0">
                <a:pos x="0" y="13"/>
              </a:cxn>
              <a:cxn ang="0">
                <a:pos x="0" y="15"/>
              </a:cxn>
              <a:cxn ang="0">
                <a:pos x="0" y="16"/>
              </a:cxn>
              <a:cxn ang="0">
                <a:pos x="2" y="19"/>
              </a:cxn>
              <a:cxn ang="0">
                <a:pos x="4" y="22"/>
              </a:cxn>
              <a:cxn ang="0">
                <a:pos x="11" y="28"/>
              </a:cxn>
              <a:cxn ang="0">
                <a:pos x="14" y="31"/>
              </a:cxn>
              <a:cxn ang="0">
                <a:pos x="17" y="34"/>
              </a:cxn>
              <a:cxn ang="0">
                <a:pos x="20" y="36"/>
              </a:cxn>
              <a:cxn ang="0">
                <a:pos x="23" y="38"/>
              </a:cxn>
              <a:cxn ang="0">
                <a:pos x="25" y="39"/>
              </a:cxn>
              <a:cxn ang="0">
                <a:pos x="27" y="41"/>
              </a:cxn>
              <a:cxn ang="0">
                <a:pos x="29" y="43"/>
              </a:cxn>
              <a:cxn ang="0">
                <a:pos x="32" y="44"/>
              </a:cxn>
              <a:cxn ang="0">
                <a:pos x="35" y="46"/>
              </a:cxn>
              <a:cxn ang="0">
                <a:pos x="37" y="48"/>
              </a:cxn>
              <a:cxn ang="0">
                <a:pos x="39" y="50"/>
              </a:cxn>
              <a:cxn ang="0">
                <a:pos x="41" y="53"/>
              </a:cxn>
              <a:cxn ang="0">
                <a:pos x="43" y="56"/>
              </a:cxn>
              <a:cxn ang="0">
                <a:pos x="44" y="58"/>
              </a:cxn>
              <a:cxn ang="0">
                <a:pos x="46" y="61"/>
              </a:cxn>
              <a:cxn ang="0">
                <a:pos x="48" y="64"/>
              </a:cxn>
              <a:cxn ang="0">
                <a:pos x="50" y="66"/>
              </a:cxn>
              <a:cxn ang="0">
                <a:pos x="53" y="68"/>
              </a:cxn>
              <a:cxn ang="0">
                <a:pos x="56" y="70"/>
              </a:cxn>
              <a:cxn ang="0">
                <a:pos x="58" y="72"/>
              </a:cxn>
              <a:cxn ang="0">
                <a:pos x="61" y="75"/>
              </a:cxn>
              <a:cxn ang="0">
                <a:pos x="63" y="78"/>
              </a:cxn>
              <a:cxn ang="0">
                <a:pos x="64" y="81"/>
              </a:cxn>
              <a:cxn ang="0">
                <a:pos x="65" y="84"/>
              </a:cxn>
              <a:cxn ang="0">
                <a:pos x="67" y="88"/>
              </a:cxn>
              <a:cxn ang="0">
                <a:pos x="69" y="92"/>
              </a:cxn>
              <a:cxn ang="0">
                <a:pos x="71" y="97"/>
              </a:cxn>
              <a:cxn ang="0">
                <a:pos x="73" y="102"/>
              </a:cxn>
              <a:cxn ang="0">
                <a:pos x="75" y="107"/>
              </a:cxn>
              <a:cxn ang="0">
                <a:pos x="77" y="112"/>
              </a:cxn>
              <a:cxn ang="0">
                <a:pos x="78" y="115"/>
              </a:cxn>
              <a:cxn ang="0">
                <a:pos x="79" y="118"/>
              </a:cxn>
              <a:cxn ang="0">
                <a:pos x="81" y="126"/>
              </a:cxn>
            </a:cxnLst>
            <a:rect l="0" t="0" r="r" b="b"/>
            <a:pathLst>
              <a:path w="82" h="127">
                <a:moveTo>
                  <a:pt x="18" y="0"/>
                </a:moveTo>
                <a:lnTo>
                  <a:pt x="10" y="2"/>
                </a:lnTo>
                <a:lnTo>
                  <a:pt x="8" y="3"/>
                </a:lnTo>
                <a:lnTo>
                  <a:pt x="5" y="4"/>
                </a:lnTo>
                <a:lnTo>
                  <a:pt x="1" y="8"/>
                </a:lnTo>
                <a:lnTo>
                  <a:pt x="0" y="8"/>
                </a:lnTo>
                <a:lnTo>
                  <a:pt x="0" y="11"/>
                </a:lnTo>
                <a:lnTo>
                  <a:pt x="0" y="13"/>
                </a:lnTo>
                <a:lnTo>
                  <a:pt x="0" y="15"/>
                </a:lnTo>
                <a:lnTo>
                  <a:pt x="0" y="16"/>
                </a:lnTo>
                <a:lnTo>
                  <a:pt x="2" y="19"/>
                </a:lnTo>
                <a:lnTo>
                  <a:pt x="4" y="22"/>
                </a:lnTo>
                <a:lnTo>
                  <a:pt x="11" y="28"/>
                </a:lnTo>
                <a:lnTo>
                  <a:pt x="14" y="31"/>
                </a:lnTo>
                <a:lnTo>
                  <a:pt x="17" y="34"/>
                </a:lnTo>
                <a:lnTo>
                  <a:pt x="20" y="36"/>
                </a:lnTo>
                <a:lnTo>
                  <a:pt x="23" y="38"/>
                </a:lnTo>
                <a:lnTo>
                  <a:pt x="25" y="39"/>
                </a:lnTo>
                <a:lnTo>
                  <a:pt x="27" y="41"/>
                </a:lnTo>
                <a:lnTo>
                  <a:pt x="29" y="43"/>
                </a:lnTo>
                <a:lnTo>
                  <a:pt x="32" y="44"/>
                </a:lnTo>
                <a:lnTo>
                  <a:pt x="35" y="46"/>
                </a:lnTo>
                <a:lnTo>
                  <a:pt x="37" y="48"/>
                </a:lnTo>
                <a:lnTo>
                  <a:pt x="39" y="50"/>
                </a:lnTo>
                <a:lnTo>
                  <a:pt x="41" y="53"/>
                </a:lnTo>
                <a:lnTo>
                  <a:pt x="43" y="56"/>
                </a:lnTo>
                <a:lnTo>
                  <a:pt x="44" y="58"/>
                </a:lnTo>
                <a:lnTo>
                  <a:pt x="46" y="61"/>
                </a:lnTo>
                <a:lnTo>
                  <a:pt x="48" y="64"/>
                </a:lnTo>
                <a:lnTo>
                  <a:pt x="50" y="66"/>
                </a:lnTo>
                <a:lnTo>
                  <a:pt x="53" y="68"/>
                </a:lnTo>
                <a:lnTo>
                  <a:pt x="56" y="70"/>
                </a:lnTo>
                <a:lnTo>
                  <a:pt x="58" y="72"/>
                </a:lnTo>
                <a:lnTo>
                  <a:pt x="61" y="75"/>
                </a:lnTo>
                <a:lnTo>
                  <a:pt x="63" y="78"/>
                </a:lnTo>
                <a:lnTo>
                  <a:pt x="64" y="81"/>
                </a:lnTo>
                <a:lnTo>
                  <a:pt x="65" y="84"/>
                </a:lnTo>
                <a:lnTo>
                  <a:pt x="67" y="88"/>
                </a:lnTo>
                <a:lnTo>
                  <a:pt x="69" y="92"/>
                </a:lnTo>
                <a:lnTo>
                  <a:pt x="71" y="97"/>
                </a:lnTo>
                <a:lnTo>
                  <a:pt x="73" y="102"/>
                </a:lnTo>
                <a:lnTo>
                  <a:pt x="75" y="107"/>
                </a:lnTo>
                <a:lnTo>
                  <a:pt x="77" y="112"/>
                </a:lnTo>
                <a:lnTo>
                  <a:pt x="78" y="115"/>
                </a:lnTo>
                <a:lnTo>
                  <a:pt x="79" y="118"/>
                </a:lnTo>
                <a:lnTo>
                  <a:pt x="81" y="12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9" name="SMARTPenAnnotation83"/>
          <p:cNvSpPr>
            <a:spLocks/>
          </p:cNvSpPr>
          <p:nvPr/>
        </p:nvSpPr>
        <p:spPr bwMode="auto">
          <a:xfrm>
            <a:off x="3022600" y="4945063"/>
            <a:ext cx="858838" cy="49212"/>
          </a:xfrm>
          <a:custGeom>
            <a:avLst/>
            <a:gdLst/>
            <a:ahLst/>
            <a:cxnLst>
              <a:cxn ang="0">
                <a:pos x="540" y="26"/>
              </a:cxn>
              <a:cxn ang="0">
                <a:pos x="532" y="24"/>
              </a:cxn>
              <a:cxn ang="0">
                <a:pos x="529" y="22"/>
              </a:cxn>
              <a:cxn ang="0">
                <a:pos x="525" y="20"/>
              </a:cxn>
              <a:cxn ang="0">
                <a:pos x="521" y="17"/>
              </a:cxn>
              <a:cxn ang="0">
                <a:pos x="517" y="16"/>
              </a:cxn>
              <a:cxn ang="0">
                <a:pos x="513" y="15"/>
              </a:cxn>
              <a:cxn ang="0">
                <a:pos x="510" y="14"/>
              </a:cxn>
              <a:cxn ang="0">
                <a:pos x="505" y="13"/>
              </a:cxn>
              <a:cxn ang="0">
                <a:pos x="489" y="13"/>
              </a:cxn>
              <a:cxn ang="0">
                <a:pos x="476" y="13"/>
              </a:cxn>
              <a:cxn ang="0">
                <a:pos x="470" y="14"/>
              </a:cxn>
              <a:cxn ang="0">
                <a:pos x="465" y="15"/>
              </a:cxn>
              <a:cxn ang="0">
                <a:pos x="459" y="16"/>
              </a:cxn>
              <a:cxn ang="0">
                <a:pos x="445" y="16"/>
              </a:cxn>
              <a:cxn ang="0">
                <a:pos x="439" y="17"/>
              </a:cxn>
              <a:cxn ang="0">
                <a:pos x="432" y="18"/>
              </a:cxn>
              <a:cxn ang="0">
                <a:pos x="426" y="19"/>
              </a:cxn>
              <a:cxn ang="0">
                <a:pos x="421" y="20"/>
              </a:cxn>
              <a:cxn ang="0">
                <a:pos x="412" y="21"/>
              </a:cxn>
              <a:cxn ang="0">
                <a:pos x="366" y="24"/>
              </a:cxn>
              <a:cxn ang="0">
                <a:pos x="352" y="25"/>
              </a:cxn>
              <a:cxn ang="0">
                <a:pos x="342" y="26"/>
              </a:cxn>
              <a:cxn ang="0">
                <a:pos x="335" y="28"/>
              </a:cxn>
              <a:cxn ang="0">
                <a:pos x="325" y="29"/>
              </a:cxn>
              <a:cxn ang="0">
                <a:pos x="315" y="29"/>
              </a:cxn>
              <a:cxn ang="0">
                <a:pos x="290" y="30"/>
              </a:cxn>
              <a:cxn ang="0">
                <a:pos x="275" y="30"/>
              </a:cxn>
              <a:cxn ang="0">
                <a:pos x="235" y="30"/>
              </a:cxn>
              <a:cxn ang="0">
                <a:pos x="229" y="30"/>
              </a:cxn>
              <a:cxn ang="0">
                <a:pos x="204" y="27"/>
              </a:cxn>
              <a:cxn ang="0">
                <a:pos x="194" y="27"/>
              </a:cxn>
              <a:cxn ang="0">
                <a:pos x="168" y="24"/>
              </a:cxn>
              <a:cxn ang="0">
                <a:pos x="131" y="19"/>
              </a:cxn>
              <a:cxn ang="0">
                <a:pos x="124" y="18"/>
              </a:cxn>
              <a:cxn ang="0">
                <a:pos x="112" y="18"/>
              </a:cxn>
              <a:cxn ang="0">
                <a:pos x="101" y="17"/>
              </a:cxn>
              <a:cxn ang="0">
                <a:pos x="97" y="16"/>
              </a:cxn>
              <a:cxn ang="0">
                <a:pos x="93" y="15"/>
              </a:cxn>
              <a:cxn ang="0">
                <a:pos x="84" y="12"/>
              </a:cxn>
              <a:cxn ang="0">
                <a:pos x="80" y="11"/>
              </a:cxn>
              <a:cxn ang="0">
                <a:pos x="73" y="9"/>
              </a:cxn>
              <a:cxn ang="0">
                <a:pos x="65" y="8"/>
              </a:cxn>
              <a:cxn ang="0">
                <a:pos x="55" y="6"/>
              </a:cxn>
              <a:cxn ang="0">
                <a:pos x="46" y="5"/>
              </a:cxn>
              <a:cxn ang="0">
                <a:pos x="39" y="3"/>
              </a:cxn>
              <a:cxn ang="0">
                <a:pos x="32" y="2"/>
              </a:cxn>
              <a:cxn ang="0">
                <a:pos x="25" y="1"/>
              </a:cxn>
              <a:cxn ang="0">
                <a:pos x="18" y="0"/>
              </a:cxn>
              <a:cxn ang="0">
                <a:pos x="8" y="0"/>
              </a:cxn>
              <a:cxn ang="0">
                <a:pos x="5" y="1"/>
              </a:cxn>
              <a:cxn ang="0">
                <a:pos x="0" y="4"/>
              </a:cxn>
            </a:cxnLst>
            <a:rect l="0" t="0" r="r" b="b"/>
            <a:pathLst>
              <a:path w="541" h="31">
                <a:moveTo>
                  <a:pt x="540" y="26"/>
                </a:moveTo>
                <a:lnTo>
                  <a:pt x="532" y="24"/>
                </a:lnTo>
                <a:lnTo>
                  <a:pt x="529" y="22"/>
                </a:lnTo>
                <a:lnTo>
                  <a:pt x="525" y="20"/>
                </a:lnTo>
                <a:lnTo>
                  <a:pt x="521" y="17"/>
                </a:lnTo>
                <a:lnTo>
                  <a:pt x="517" y="16"/>
                </a:lnTo>
                <a:lnTo>
                  <a:pt x="513" y="15"/>
                </a:lnTo>
                <a:lnTo>
                  <a:pt x="510" y="14"/>
                </a:lnTo>
                <a:lnTo>
                  <a:pt x="505" y="13"/>
                </a:lnTo>
                <a:lnTo>
                  <a:pt x="489" y="13"/>
                </a:lnTo>
                <a:lnTo>
                  <a:pt x="476" y="13"/>
                </a:lnTo>
                <a:lnTo>
                  <a:pt x="470" y="14"/>
                </a:lnTo>
                <a:lnTo>
                  <a:pt x="465" y="15"/>
                </a:lnTo>
                <a:lnTo>
                  <a:pt x="459" y="16"/>
                </a:lnTo>
                <a:lnTo>
                  <a:pt x="445" y="16"/>
                </a:lnTo>
                <a:lnTo>
                  <a:pt x="439" y="17"/>
                </a:lnTo>
                <a:lnTo>
                  <a:pt x="432" y="18"/>
                </a:lnTo>
                <a:lnTo>
                  <a:pt x="426" y="19"/>
                </a:lnTo>
                <a:lnTo>
                  <a:pt x="421" y="20"/>
                </a:lnTo>
                <a:lnTo>
                  <a:pt x="412" y="21"/>
                </a:lnTo>
                <a:lnTo>
                  <a:pt x="366" y="24"/>
                </a:lnTo>
                <a:lnTo>
                  <a:pt x="352" y="25"/>
                </a:lnTo>
                <a:lnTo>
                  <a:pt x="342" y="26"/>
                </a:lnTo>
                <a:lnTo>
                  <a:pt x="335" y="28"/>
                </a:lnTo>
                <a:lnTo>
                  <a:pt x="325" y="29"/>
                </a:lnTo>
                <a:lnTo>
                  <a:pt x="315" y="29"/>
                </a:lnTo>
                <a:lnTo>
                  <a:pt x="290" y="30"/>
                </a:lnTo>
                <a:lnTo>
                  <a:pt x="275" y="30"/>
                </a:lnTo>
                <a:lnTo>
                  <a:pt x="235" y="30"/>
                </a:lnTo>
                <a:lnTo>
                  <a:pt x="229" y="30"/>
                </a:lnTo>
                <a:lnTo>
                  <a:pt x="204" y="27"/>
                </a:lnTo>
                <a:lnTo>
                  <a:pt x="194" y="27"/>
                </a:lnTo>
                <a:lnTo>
                  <a:pt x="168" y="24"/>
                </a:lnTo>
                <a:lnTo>
                  <a:pt x="131" y="19"/>
                </a:lnTo>
                <a:lnTo>
                  <a:pt x="124" y="18"/>
                </a:lnTo>
                <a:lnTo>
                  <a:pt x="112" y="18"/>
                </a:lnTo>
                <a:lnTo>
                  <a:pt x="101" y="17"/>
                </a:lnTo>
                <a:lnTo>
                  <a:pt x="97" y="16"/>
                </a:lnTo>
                <a:lnTo>
                  <a:pt x="93" y="15"/>
                </a:lnTo>
                <a:lnTo>
                  <a:pt x="84" y="12"/>
                </a:lnTo>
                <a:lnTo>
                  <a:pt x="80" y="11"/>
                </a:lnTo>
                <a:lnTo>
                  <a:pt x="73" y="9"/>
                </a:lnTo>
                <a:lnTo>
                  <a:pt x="65" y="8"/>
                </a:lnTo>
                <a:lnTo>
                  <a:pt x="55" y="6"/>
                </a:lnTo>
                <a:lnTo>
                  <a:pt x="46" y="5"/>
                </a:lnTo>
                <a:lnTo>
                  <a:pt x="39" y="3"/>
                </a:lnTo>
                <a:lnTo>
                  <a:pt x="32" y="2"/>
                </a:lnTo>
                <a:lnTo>
                  <a:pt x="25" y="1"/>
                </a:lnTo>
                <a:lnTo>
                  <a:pt x="18" y="0"/>
                </a:lnTo>
                <a:lnTo>
                  <a:pt x="8" y="0"/>
                </a:lnTo>
                <a:lnTo>
                  <a:pt x="5" y="1"/>
                </a:lnTo>
                <a:lnTo>
                  <a:pt x="0" y="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50" name="SMARTPenAnnotation84"/>
          <p:cNvSpPr>
            <a:spLocks/>
          </p:cNvSpPr>
          <p:nvPr/>
        </p:nvSpPr>
        <p:spPr bwMode="auto">
          <a:xfrm>
            <a:off x="4451350" y="5037138"/>
            <a:ext cx="1930400" cy="50800"/>
          </a:xfrm>
          <a:custGeom>
            <a:avLst/>
            <a:gdLst/>
            <a:ahLst/>
            <a:cxnLst>
              <a:cxn ang="0">
                <a:pos x="1215" y="31"/>
              </a:cxn>
              <a:cxn ang="0">
                <a:pos x="1203" y="31"/>
              </a:cxn>
              <a:cxn ang="0">
                <a:pos x="1197" y="30"/>
              </a:cxn>
              <a:cxn ang="0">
                <a:pos x="1191" y="29"/>
              </a:cxn>
              <a:cxn ang="0">
                <a:pos x="1186" y="28"/>
              </a:cxn>
              <a:cxn ang="0">
                <a:pos x="1177" y="27"/>
              </a:cxn>
              <a:cxn ang="0">
                <a:pos x="1173" y="26"/>
              </a:cxn>
              <a:cxn ang="0">
                <a:pos x="1169" y="25"/>
              </a:cxn>
              <a:cxn ang="0">
                <a:pos x="1165" y="24"/>
              </a:cxn>
              <a:cxn ang="0">
                <a:pos x="1145" y="20"/>
              </a:cxn>
              <a:cxn ang="0">
                <a:pos x="1132" y="18"/>
              </a:cxn>
              <a:cxn ang="0">
                <a:pos x="1122" y="16"/>
              </a:cxn>
              <a:cxn ang="0">
                <a:pos x="1114" y="15"/>
              </a:cxn>
              <a:cxn ang="0">
                <a:pos x="1107" y="14"/>
              </a:cxn>
              <a:cxn ang="0">
                <a:pos x="1095" y="14"/>
              </a:cxn>
              <a:cxn ang="0">
                <a:pos x="1090" y="13"/>
              </a:cxn>
              <a:cxn ang="0">
                <a:pos x="1061" y="11"/>
              </a:cxn>
              <a:cxn ang="0">
                <a:pos x="1042" y="8"/>
              </a:cxn>
              <a:cxn ang="0">
                <a:pos x="1027" y="6"/>
              </a:cxn>
              <a:cxn ang="0">
                <a:pos x="1016" y="5"/>
              </a:cxn>
              <a:cxn ang="0">
                <a:pos x="1007" y="3"/>
              </a:cxn>
              <a:cxn ang="0">
                <a:pos x="997" y="2"/>
              </a:cxn>
              <a:cxn ang="0">
                <a:pos x="987" y="1"/>
              </a:cxn>
              <a:cxn ang="0">
                <a:pos x="966" y="0"/>
              </a:cxn>
              <a:cxn ang="0">
                <a:pos x="937" y="0"/>
              </a:cxn>
              <a:cxn ang="0">
                <a:pos x="818" y="0"/>
              </a:cxn>
              <a:cxn ang="0">
                <a:pos x="808" y="0"/>
              </a:cxn>
              <a:cxn ang="0">
                <a:pos x="784" y="2"/>
              </a:cxn>
              <a:cxn ang="0">
                <a:pos x="774" y="3"/>
              </a:cxn>
              <a:cxn ang="0">
                <a:pos x="764" y="4"/>
              </a:cxn>
              <a:cxn ang="0">
                <a:pos x="745" y="7"/>
              </a:cxn>
              <a:cxn ang="0">
                <a:pos x="724" y="10"/>
              </a:cxn>
              <a:cxn ang="0">
                <a:pos x="712" y="11"/>
              </a:cxn>
              <a:cxn ang="0">
                <a:pos x="699" y="12"/>
              </a:cxn>
              <a:cxn ang="0">
                <a:pos x="666" y="13"/>
              </a:cxn>
              <a:cxn ang="0">
                <a:pos x="657" y="13"/>
              </a:cxn>
              <a:cxn ang="0">
                <a:pos x="375" y="28"/>
              </a:cxn>
              <a:cxn ang="0">
                <a:pos x="307" y="30"/>
              </a:cxn>
              <a:cxn ang="0">
                <a:pos x="285" y="29"/>
              </a:cxn>
              <a:cxn ang="0">
                <a:pos x="261" y="28"/>
              </a:cxn>
              <a:cxn ang="0">
                <a:pos x="215" y="24"/>
              </a:cxn>
              <a:cxn ang="0">
                <a:pos x="171" y="20"/>
              </a:cxn>
              <a:cxn ang="0">
                <a:pos x="162" y="19"/>
              </a:cxn>
              <a:cxn ang="0">
                <a:pos x="154" y="18"/>
              </a:cxn>
              <a:cxn ang="0">
                <a:pos x="108" y="15"/>
              </a:cxn>
              <a:cxn ang="0">
                <a:pos x="87" y="14"/>
              </a:cxn>
              <a:cxn ang="0">
                <a:pos x="51" y="13"/>
              </a:cxn>
              <a:cxn ang="0">
                <a:pos x="33" y="14"/>
              </a:cxn>
              <a:cxn ang="0">
                <a:pos x="28" y="14"/>
              </a:cxn>
              <a:cxn ang="0">
                <a:pos x="23" y="15"/>
              </a:cxn>
              <a:cxn ang="0">
                <a:pos x="19" y="17"/>
              </a:cxn>
              <a:cxn ang="0">
                <a:pos x="16" y="18"/>
              </a:cxn>
              <a:cxn ang="0">
                <a:pos x="0" y="22"/>
              </a:cxn>
            </a:cxnLst>
            <a:rect l="0" t="0" r="r" b="b"/>
            <a:pathLst>
              <a:path w="1216" h="32">
                <a:moveTo>
                  <a:pt x="1215" y="31"/>
                </a:moveTo>
                <a:lnTo>
                  <a:pt x="1203" y="31"/>
                </a:lnTo>
                <a:lnTo>
                  <a:pt x="1197" y="30"/>
                </a:lnTo>
                <a:lnTo>
                  <a:pt x="1191" y="29"/>
                </a:lnTo>
                <a:lnTo>
                  <a:pt x="1186" y="28"/>
                </a:lnTo>
                <a:lnTo>
                  <a:pt x="1177" y="27"/>
                </a:lnTo>
                <a:lnTo>
                  <a:pt x="1173" y="26"/>
                </a:lnTo>
                <a:lnTo>
                  <a:pt x="1169" y="25"/>
                </a:lnTo>
                <a:lnTo>
                  <a:pt x="1165" y="24"/>
                </a:lnTo>
                <a:lnTo>
                  <a:pt x="1145" y="20"/>
                </a:lnTo>
                <a:lnTo>
                  <a:pt x="1132" y="18"/>
                </a:lnTo>
                <a:lnTo>
                  <a:pt x="1122" y="16"/>
                </a:lnTo>
                <a:lnTo>
                  <a:pt x="1114" y="15"/>
                </a:lnTo>
                <a:lnTo>
                  <a:pt x="1107" y="14"/>
                </a:lnTo>
                <a:lnTo>
                  <a:pt x="1095" y="14"/>
                </a:lnTo>
                <a:lnTo>
                  <a:pt x="1090" y="13"/>
                </a:lnTo>
                <a:lnTo>
                  <a:pt x="1061" y="11"/>
                </a:lnTo>
                <a:lnTo>
                  <a:pt x="1042" y="8"/>
                </a:lnTo>
                <a:lnTo>
                  <a:pt x="1027" y="6"/>
                </a:lnTo>
                <a:lnTo>
                  <a:pt x="1016" y="5"/>
                </a:lnTo>
                <a:lnTo>
                  <a:pt x="1007" y="3"/>
                </a:lnTo>
                <a:lnTo>
                  <a:pt x="997" y="2"/>
                </a:lnTo>
                <a:lnTo>
                  <a:pt x="987" y="1"/>
                </a:lnTo>
                <a:lnTo>
                  <a:pt x="966" y="0"/>
                </a:lnTo>
                <a:lnTo>
                  <a:pt x="937" y="0"/>
                </a:lnTo>
                <a:lnTo>
                  <a:pt x="818" y="0"/>
                </a:lnTo>
                <a:lnTo>
                  <a:pt x="808" y="0"/>
                </a:lnTo>
                <a:lnTo>
                  <a:pt x="784" y="2"/>
                </a:lnTo>
                <a:lnTo>
                  <a:pt x="774" y="3"/>
                </a:lnTo>
                <a:lnTo>
                  <a:pt x="764" y="4"/>
                </a:lnTo>
                <a:lnTo>
                  <a:pt x="745" y="7"/>
                </a:lnTo>
                <a:lnTo>
                  <a:pt x="724" y="10"/>
                </a:lnTo>
                <a:lnTo>
                  <a:pt x="712" y="11"/>
                </a:lnTo>
                <a:lnTo>
                  <a:pt x="699" y="12"/>
                </a:lnTo>
                <a:lnTo>
                  <a:pt x="666" y="13"/>
                </a:lnTo>
                <a:lnTo>
                  <a:pt x="657" y="13"/>
                </a:lnTo>
                <a:lnTo>
                  <a:pt x="375" y="28"/>
                </a:lnTo>
                <a:lnTo>
                  <a:pt x="307" y="30"/>
                </a:lnTo>
                <a:lnTo>
                  <a:pt x="285" y="29"/>
                </a:lnTo>
                <a:lnTo>
                  <a:pt x="261" y="28"/>
                </a:lnTo>
                <a:lnTo>
                  <a:pt x="215" y="24"/>
                </a:lnTo>
                <a:lnTo>
                  <a:pt x="171" y="20"/>
                </a:lnTo>
                <a:lnTo>
                  <a:pt x="162" y="19"/>
                </a:lnTo>
                <a:lnTo>
                  <a:pt x="154" y="18"/>
                </a:lnTo>
                <a:lnTo>
                  <a:pt x="108" y="15"/>
                </a:lnTo>
                <a:lnTo>
                  <a:pt x="87" y="14"/>
                </a:lnTo>
                <a:lnTo>
                  <a:pt x="51" y="13"/>
                </a:lnTo>
                <a:lnTo>
                  <a:pt x="33" y="14"/>
                </a:lnTo>
                <a:lnTo>
                  <a:pt x="28" y="14"/>
                </a:lnTo>
                <a:lnTo>
                  <a:pt x="23" y="15"/>
                </a:lnTo>
                <a:lnTo>
                  <a:pt x="19" y="17"/>
                </a:lnTo>
                <a:lnTo>
                  <a:pt x="16" y="18"/>
                </a:lnTo>
                <a:lnTo>
                  <a:pt x="0" y="2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524000"/>
            <a:ext cx="32480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4572000" y="1524000"/>
            <a:ext cx="4191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Perpetua" pitchFamily="18" charset="0"/>
              </a:rPr>
              <a:t>Write down what this sign reminds you of and then discuss with your partner what you wrote down and why.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Labor Programs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sz="2300" u="sng" smtClean="0"/>
              <a:t>Public Works Administration-</a:t>
            </a:r>
            <a:r>
              <a:rPr lang="en-US" sz="2300" smtClean="0"/>
              <a:t> (PWA) 1933; Built large public works projects through private contractors. Did not directly hire workers.</a:t>
            </a:r>
          </a:p>
          <a:p>
            <a:r>
              <a:rPr lang="en-US" sz="2300" u="sng" smtClean="0"/>
              <a:t>Civilian Conservation Corps-</a:t>
            </a:r>
            <a:r>
              <a:rPr lang="en-US" sz="2300" smtClean="0"/>
              <a:t> (CCC) 1933-1942; Employed young men to perform unskilled labor in rural areas. Supervised by U.S. Army.</a:t>
            </a:r>
          </a:p>
          <a:p>
            <a:r>
              <a:rPr lang="en-US" sz="2300" u="sng" smtClean="0"/>
              <a:t>Tennessee Valley Authority-</a:t>
            </a:r>
            <a:r>
              <a:rPr lang="en-US" sz="2300" smtClean="0"/>
              <a:t> (TVA) 1933; Modernized very poor rural areas through dams on Tennessee River which created energy for the area.</a:t>
            </a:r>
          </a:p>
          <a:p>
            <a:r>
              <a:rPr lang="en-US" sz="2300" u="sng" smtClean="0"/>
              <a:t>Civil Works Administration-</a:t>
            </a:r>
            <a:r>
              <a:rPr lang="en-US" sz="2300" smtClean="0"/>
              <a:t> (CWA) 1933-34; Created and provided millions of jobs for the unemployed.</a:t>
            </a:r>
          </a:p>
          <a:p>
            <a:r>
              <a:rPr lang="en-US" sz="2300" u="sng" smtClean="0"/>
              <a:t>Works Progress Administration-</a:t>
            </a:r>
            <a:r>
              <a:rPr lang="en-US" sz="2300" smtClean="0"/>
              <a:t> (WPA) 1935;Hired 2 million unemployed in areas of construction, sewing, and arts projects (plays, concerts, etc)</a:t>
            </a:r>
          </a:p>
        </p:txBody>
      </p:sp>
      <p:sp>
        <p:nvSpPr>
          <p:cNvPr id="20484" name="SMARTPenAnnotation65"/>
          <p:cNvSpPr>
            <a:spLocks/>
          </p:cNvSpPr>
          <p:nvPr/>
        </p:nvSpPr>
        <p:spPr bwMode="auto">
          <a:xfrm>
            <a:off x="4171950" y="1658938"/>
            <a:ext cx="595313" cy="22225"/>
          </a:xfrm>
          <a:custGeom>
            <a:avLst/>
            <a:gdLst/>
            <a:ahLst/>
            <a:cxnLst>
              <a:cxn ang="0">
                <a:pos x="374" y="4"/>
              </a:cxn>
              <a:cxn ang="0">
                <a:pos x="366" y="6"/>
              </a:cxn>
              <a:cxn ang="0">
                <a:pos x="364" y="7"/>
              </a:cxn>
              <a:cxn ang="0">
                <a:pos x="361" y="7"/>
              </a:cxn>
              <a:cxn ang="0">
                <a:pos x="359" y="7"/>
              </a:cxn>
              <a:cxn ang="0">
                <a:pos x="354" y="8"/>
              </a:cxn>
              <a:cxn ang="0">
                <a:pos x="327" y="8"/>
              </a:cxn>
              <a:cxn ang="0">
                <a:pos x="273" y="8"/>
              </a:cxn>
              <a:cxn ang="0">
                <a:pos x="265" y="7"/>
              </a:cxn>
              <a:cxn ang="0">
                <a:pos x="257" y="7"/>
              </a:cxn>
              <a:cxn ang="0">
                <a:pos x="249" y="6"/>
              </a:cxn>
              <a:cxn ang="0">
                <a:pos x="243" y="5"/>
              </a:cxn>
              <a:cxn ang="0">
                <a:pos x="238" y="4"/>
              </a:cxn>
              <a:cxn ang="0">
                <a:pos x="234" y="4"/>
              </a:cxn>
              <a:cxn ang="0">
                <a:pos x="228" y="3"/>
              </a:cxn>
              <a:cxn ang="0">
                <a:pos x="222" y="2"/>
              </a:cxn>
              <a:cxn ang="0">
                <a:pos x="216" y="1"/>
              </a:cxn>
              <a:cxn ang="0">
                <a:pos x="210" y="1"/>
              </a:cxn>
              <a:cxn ang="0">
                <a:pos x="204" y="0"/>
              </a:cxn>
              <a:cxn ang="0">
                <a:pos x="194" y="0"/>
              </a:cxn>
              <a:cxn ang="0">
                <a:pos x="190" y="1"/>
              </a:cxn>
              <a:cxn ang="0">
                <a:pos x="185" y="2"/>
              </a:cxn>
              <a:cxn ang="0">
                <a:pos x="181" y="2"/>
              </a:cxn>
              <a:cxn ang="0">
                <a:pos x="177" y="3"/>
              </a:cxn>
              <a:cxn ang="0">
                <a:pos x="173" y="3"/>
              </a:cxn>
              <a:cxn ang="0">
                <a:pos x="166" y="3"/>
              </a:cxn>
              <a:cxn ang="0">
                <a:pos x="164" y="4"/>
              </a:cxn>
              <a:cxn ang="0">
                <a:pos x="161" y="5"/>
              </a:cxn>
              <a:cxn ang="0">
                <a:pos x="158" y="6"/>
              </a:cxn>
              <a:cxn ang="0">
                <a:pos x="155" y="7"/>
              </a:cxn>
              <a:cxn ang="0">
                <a:pos x="150" y="7"/>
              </a:cxn>
              <a:cxn ang="0">
                <a:pos x="145" y="7"/>
              </a:cxn>
              <a:cxn ang="0">
                <a:pos x="135" y="8"/>
              </a:cxn>
              <a:cxn ang="0">
                <a:pos x="131" y="8"/>
              </a:cxn>
              <a:cxn ang="0">
                <a:pos x="126" y="8"/>
              </a:cxn>
              <a:cxn ang="0">
                <a:pos x="122" y="9"/>
              </a:cxn>
              <a:cxn ang="0">
                <a:pos x="117" y="10"/>
              </a:cxn>
              <a:cxn ang="0">
                <a:pos x="113" y="11"/>
              </a:cxn>
              <a:cxn ang="0">
                <a:pos x="109" y="12"/>
              </a:cxn>
              <a:cxn ang="0">
                <a:pos x="106" y="12"/>
              </a:cxn>
              <a:cxn ang="0">
                <a:pos x="101" y="12"/>
              </a:cxn>
              <a:cxn ang="0">
                <a:pos x="94" y="12"/>
              </a:cxn>
              <a:cxn ang="0">
                <a:pos x="40" y="12"/>
              </a:cxn>
              <a:cxn ang="0">
                <a:pos x="38" y="12"/>
              </a:cxn>
              <a:cxn ang="0">
                <a:pos x="35" y="11"/>
              </a:cxn>
              <a:cxn ang="0">
                <a:pos x="29" y="9"/>
              </a:cxn>
              <a:cxn ang="0">
                <a:pos x="25" y="9"/>
              </a:cxn>
              <a:cxn ang="0">
                <a:pos x="20" y="10"/>
              </a:cxn>
              <a:cxn ang="0">
                <a:pos x="0" y="13"/>
              </a:cxn>
            </a:cxnLst>
            <a:rect l="0" t="0" r="r" b="b"/>
            <a:pathLst>
              <a:path w="375" h="14">
                <a:moveTo>
                  <a:pt x="374" y="4"/>
                </a:moveTo>
                <a:lnTo>
                  <a:pt x="366" y="6"/>
                </a:lnTo>
                <a:lnTo>
                  <a:pt x="364" y="7"/>
                </a:lnTo>
                <a:lnTo>
                  <a:pt x="361" y="7"/>
                </a:lnTo>
                <a:lnTo>
                  <a:pt x="359" y="7"/>
                </a:lnTo>
                <a:lnTo>
                  <a:pt x="354" y="8"/>
                </a:lnTo>
                <a:lnTo>
                  <a:pt x="327" y="8"/>
                </a:lnTo>
                <a:lnTo>
                  <a:pt x="273" y="8"/>
                </a:lnTo>
                <a:lnTo>
                  <a:pt x="265" y="7"/>
                </a:lnTo>
                <a:lnTo>
                  <a:pt x="257" y="7"/>
                </a:lnTo>
                <a:lnTo>
                  <a:pt x="249" y="6"/>
                </a:lnTo>
                <a:lnTo>
                  <a:pt x="243" y="5"/>
                </a:lnTo>
                <a:lnTo>
                  <a:pt x="238" y="4"/>
                </a:lnTo>
                <a:lnTo>
                  <a:pt x="234" y="4"/>
                </a:lnTo>
                <a:lnTo>
                  <a:pt x="228" y="3"/>
                </a:lnTo>
                <a:lnTo>
                  <a:pt x="222" y="2"/>
                </a:lnTo>
                <a:lnTo>
                  <a:pt x="216" y="1"/>
                </a:lnTo>
                <a:lnTo>
                  <a:pt x="210" y="1"/>
                </a:lnTo>
                <a:lnTo>
                  <a:pt x="204" y="0"/>
                </a:lnTo>
                <a:lnTo>
                  <a:pt x="194" y="0"/>
                </a:lnTo>
                <a:lnTo>
                  <a:pt x="190" y="1"/>
                </a:lnTo>
                <a:lnTo>
                  <a:pt x="185" y="2"/>
                </a:lnTo>
                <a:lnTo>
                  <a:pt x="181" y="2"/>
                </a:lnTo>
                <a:lnTo>
                  <a:pt x="177" y="3"/>
                </a:lnTo>
                <a:lnTo>
                  <a:pt x="173" y="3"/>
                </a:lnTo>
                <a:lnTo>
                  <a:pt x="166" y="3"/>
                </a:lnTo>
                <a:lnTo>
                  <a:pt x="164" y="4"/>
                </a:lnTo>
                <a:lnTo>
                  <a:pt x="161" y="5"/>
                </a:lnTo>
                <a:lnTo>
                  <a:pt x="158" y="6"/>
                </a:lnTo>
                <a:lnTo>
                  <a:pt x="155" y="7"/>
                </a:lnTo>
                <a:lnTo>
                  <a:pt x="150" y="7"/>
                </a:lnTo>
                <a:lnTo>
                  <a:pt x="145" y="7"/>
                </a:lnTo>
                <a:lnTo>
                  <a:pt x="135" y="8"/>
                </a:lnTo>
                <a:lnTo>
                  <a:pt x="131" y="8"/>
                </a:lnTo>
                <a:lnTo>
                  <a:pt x="126" y="8"/>
                </a:lnTo>
                <a:lnTo>
                  <a:pt x="122" y="9"/>
                </a:lnTo>
                <a:lnTo>
                  <a:pt x="117" y="10"/>
                </a:lnTo>
                <a:lnTo>
                  <a:pt x="113" y="11"/>
                </a:lnTo>
                <a:lnTo>
                  <a:pt x="109" y="12"/>
                </a:lnTo>
                <a:lnTo>
                  <a:pt x="106" y="12"/>
                </a:lnTo>
                <a:lnTo>
                  <a:pt x="101" y="12"/>
                </a:lnTo>
                <a:lnTo>
                  <a:pt x="94" y="12"/>
                </a:lnTo>
                <a:lnTo>
                  <a:pt x="40" y="12"/>
                </a:lnTo>
                <a:lnTo>
                  <a:pt x="38" y="12"/>
                </a:lnTo>
                <a:lnTo>
                  <a:pt x="35" y="11"/>
                </a:lnTo>
                <a:lnTo>
                  <a:pt x="29" y="9"/>
                </a:lnTo>
                <a:lnTo>
                  <a:pt x="25" y="9"/>
                </a:lnTo>
                <a:lnTo>
                  <a:pt x="20" y="10"/>
                </a:lnTo>
                <a:lnTo>
                  <a:pt x="0" y="1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SMARTPenAnnotation66"/>
          <p:cNvSpPr>
            <a:spLocks/>
          </p:cNvSpPr>
          <p:nvPr/>
        </p:nvSpPr>
        <p:spPr bwMode="auto">
          <a:xfrm>
            <a:off x="4772025" y="1951038"/>
            <a:ext cx="814388" cy="150812"/>
          </a:xfrm>
          <a:custGeom>
            <a:avLst/>
            <a:gdLst/>
            <a:ahLst/>
            <a:cxnLst>
              <a:cxn ang="0">
                <a:pos x="1" y="21"/>
              </a:cxn>
              <a:cxn ang="0">
                <a:pos x="4" y="28"/>
              </a:cxn>
              <a:cxn ang="0">
                <a:pos x="11" y="32"/>
              </a:cxn>
              <a:cxn ang="0">
                <a:pos x="22" y="37"/>
              </a:cxn>
              <a:cxn ang="0">
                <a:pos x="37" y="40"/>
              </a:cxn>
              <a:cxn ang="0">
                <a:pos x="78" y="34"/>
              </a:cxn>
              <a:cxn ang="0">
                <a:pos x="117" y="29"/>
              </a:cxn>
              <a:cxn ang="0">
                <a:pos x="147" y="26"/>
              </a:cxn>
              <a:cxn ang="0">
                <a:pos x="243" y="16"/>
              </a:cxn>
              <a:cxn ang="0">
                <a:pos x="271" y="14"/>
              </a:cxn>
              <a:cxn ang="0">
                <a:pos x="338" y="6"/>
              </a:cxn>
              <a:cxn ang="0">
                <a:pos x="377" y="0"/>
              </a:cxn>
              <a:cxn ang="0">
                <a:pos x="410" y="3"/>
              </a:cxn>
              <a:cxn ang="0">
                <a:pos x="455" y="11"/>
              </a:cxn>
              <a:cxn ang="0">
                <a:pos x="472" y="16"/>
              </a:cxn>
              <a:cxn ang="0">
                <a:pos x="468" y="17"/>
              </a:cxn>
              <a:cxn ang="0">
                <a:pos x="428" y="22"/>
              </a:cxn>
              <a:cxn ang="0">
                <a:pos x="388" y="28"/>
              </a:cxn>
              <a:cxn ang="0">
                <a:pos x="314" y="37"/>
              </a:cxn>
              <a:cxn ang="0">
                <a:pos x="280" y="37"/>
              </a:cxn>
              <a:cxn ang="0">
                <a:pos x="236" y="34"/>
              </a:cxn>
              <a:cxn ang="0">
                <a:pos x="201" y="31"/>
              </a:cxn>
              <a:cxn ang="0">
                <a:pos x="142" y="24"/>
              </a:cxn>
              <a:cxn ang="0">
                <a:pos x="110" y="24"/>
              </a:cxn>
              <a:cxn ang="0">
                <a:pos x="84" y="30"/>
              </a:cxn>
              <a:cxn ang="0">
                <a:pos x="59" y="35"/>
              </a:cxn>
              <a:cxn ang="0">
                <a:pos x="51" y="39"/>
              </a:cxn>
              <a:cxn ang="0">
                <a:pos x="43" y="40"/>
              </a:cxn>
              <a:cxn ang="0">
                <a:pos x="45" y="42"/>
              </a:cxn>
              <a:cxn ang="0">
                <a:pos x="49" y="44"/>
              </a:cxn>
              <a:cxn ang="0">
                <a:pos x="117" y="45"/>
              </a:cxn>
              <a:cxn ang="0">
                <a:pos x="149" y="48"/>
              </a:cxn>
              <a:cxn ang="0">
                <a:pos x="203" y="53"/>
              </a:cxn>
              <a:cxn ang="0">
                <a:pos x="244" y="57"/>
              </a:cxn>
              <a:cxn ang="0">
                <a:pos x="302" y="64"/>
              </a:cxn>
              <a:cxn ang="0">
                <a:pos x="332" y="66"/>
              </a:cxn>
              <a:cxn ang="0">
                <a:pos x="368" y="70"/>
              </a:cxn>
              <a:cxn ang="0">
                <a:pos x="409" y="72"/>
              </a:cxn>
              <a:cxn ang="0">
                <a:pos x="489" y="83"/>
              </a:cxn>
              <a:cxn ang="0">
                <a:pos x="512" y="89"/>
              </a:cxn>
              <a:cxn ang="0">
                <a:pos x="509" y="86"/>
              </a:cxn>
              <a:cxn ang="0">
                <a:pos x="479" y="81"/>
              </a:cxn>
              <a:cxn ang="0">
                <a:pos x="460" y="84"/>
              </a:cxn>
              <a:cxn ang="0">
                <a:pos x="419" y="91"/>
              </a:cxn>
              <a:cxn ang="0">
                <a:pos x="377" y="94"/>
              </a:cxn>
              <a:cxn ang="0">
                <a:pos x="349" y="93"/>
              </a:cxn>
              <a:cxn ang="0">
                <a:pos x="309" y="86"/>
              </a:cxn>
              <a:cxn ang="0">
                <a:pos x="233" y="78"/>
              </a:cxn>
              <a:cxn ang="0">
                <a:pos x="193" y="73"/>
              </a:cxn>
              <a:cxn ang="0">
                <a:pos x="158" y="64"/>
              </a:cxn>
            </a:cxnLst>
            <a:rect l="0" t="0" r="r" b="b"/>
            <a:pathLst>
              <a:path w="513" h="95">
                <a:moveTo>
                  <a:pt x="0" y="18"/>
                </a:moveTo>
                <a:lnTo>
                  <a:pt x="0" y="20"/>
                </a:lnTo>
                <a:lnTo>
                  <a:pt x="1" y="21"/>
                </a:lnTo>
                <a:lnTo>
                  <a:pt x="2" y="24"/>
                </a:lnTo>
                <a:lnTo>
                  <a:pt x="3" y="25"/>
                </a:lnTo>
                <a:lnTo>
                  <a:pt x="4" y="28"/>
                </a:lnTo>
                <a:lnTo>
                  <a:pt x="5" y="29"/>
                </a:lnTo>
                <a:lnTo>
                  <a:pt x="6" y="30"/>
                </a:lnTo>
                <a:lnTo>
                  <a:pt x="11" y="32"/>
                </a:lnTo>
                <a:lnTo>
                  <a:pt x="16" y="34"/>
                </a:lnTo>
                <a:lnTo>
                  <a:pt x="19" y="35"/>
                </a:lnTo>
                <a:lnTo>
                  <a:pt x="22" y="37"/>
                </a:lnTo>
                <a:lnTo>
                  <a:pt x="24" y="38"/>
                </a:lnTo>
                <a:lnTo>
                  <a:pt x="28" y="39"/>
                </a:lnTo>
                <a:lnTo>
                  <a:pt x="37" y="40"/>
                </a:lnTo>
                <a:lnTo>
                  <a:pt x="51" y="37"/>
                </a:lnTo>
                <a:lnTo>
                  <a:pt x="65" y="36"/>
                </a:lnTo>
                <a:lnTo>
                  <a:pt x="78" y="34"/>
                </a:lnTo>
                <a:lnTo>
                  <a:pt x="91" y="32"/>
                </a:lnTo>
                <a:lnTo>
                  <a:pt x="105" y="31"/>
                </a:lnTo>
                <a:lnTo>
                  <a:pt x="117" y="29"/>
                </a:lnTo>
                <a:lnTo>
                  <a:pt x="131" y="28"/>
                </a:lnTo>
                <a:lnTo>
                  <a:pt x="139" y="27"/>
                </a:lnTo>
                <a:lnTo>
                  <a:pt x="147" y="26"/>
                </a:lnTo>
                <a:lnTo>
                  <a:pt x="181" y="23"/>
                </a:lnTo>
                <a:lnTo>
                  <a:pt x="192" y="22"/>
                </a:lnTo>
                <a:lnTo>
                  <a:pt x="243" y="16"/>
                </a:lnTo>
                <a:lnTo>
                  <a:pt x="253" y="15"/>
                </a:lnTo>
                <a:lnTo>
                  <a:pt x="262" y="14"/>
                </a:lnTo>
                <a:lnTo>
                  <a:pt x="271" y="14"/>
                </a:lnTo>
                <a:lnTo>
                  <a:pt x="303" y="11"/>
                </a:lnTo>
                <a:lnTo>
                  <a:pt x="323" y="8"/>
                </a:lnTo>
                <a:lnTo>
                  <a:pt x="338" y="6"/>
                </a:lnTo>
                <a:lnTo>
                  <a:pt x="349" y="5"/>
                </a:lnTo>
                <a:lnTo>
                  <a:pt x="364" y="2"/>
                </a:lnTo>
                <a:lnTo>
                  <a:pt x="377" y="0"/>
                </a:lnTo>
                <a:lnTo>
                  <a:pt x="391" y="0"/>
                </a:lnTo>
                <a:lnTo>
                  <a:pt x="398" y="0"/>
                </a:lnTo>
                <a:lnTo>
                  <a:pt x="410" y="3"/>
                </a:lnTo>
                <a:lnTo>
                  <a:pt x="425" y="5"/>
                </a:lnTo>
                <a:lnTo>
                  <a:pt x="443" y="9"/>
                </a:lnTo>
                <a:lnTo>
                  <a:pt x="455" y="11"/>
                </a:lnTo>
                <a:lnTo>
                  <a:pt x="464" y="13"/>
                </a:lnTo>
                <a:lnTo>
                  <a:pt x="469" y="15"/>
                </a:lnTo>
                <a:lnTo>
                  <a:pt x="472" y="16"/>
                </a:lnTo>
                <a:lnTo>
                  <a:pt x="479" y="17"/>
                </a:lnTo>
                <a:lnTo>
                  <a:pt x="468" y="17"/>
                </a:lnTo>
                <a:lnTo>
                  <a:pt x="454" y="18"/>
                </a:lnTo>
                <a:lnTo>
                  <a:pt x="440" y="20"/>
                </a:lnTo>
                <a:lnTo>
                  <a:pt x="428" y="22"/>
                </a:lnTo>
                <a:lnTo>
                  <a:pt x="412" y="25"/>
                </a:lnTo>
                <a:lnTo>
                  <a:pt x="398" y="26"/>
                </a:lnTo>
                <a:lnTo>
                  <a:pt x="388" y="28"/>
                </a:lnTo>
                <a:lnTo>
                  <a:pt x="372" y="30"/>
                </a:lnTo>
                <a:lnTo>
                  <a:pt x="358" y="32"/>
                </a:lnTo>
                <a:lnTo>
                  <a:pt x="314" y="37"/>
                </a:lnTo>
                <a:lnTo>
                  <a:pt x="305" y="38"/>
                </a:lnTo>
                <a:lnTo>
                  <a:pt x="293" y="39"/>
                </a:lnTo>
                <a:lnTo>
                  <a:pt x="280" y="37"/>
                </a:lnTo>
                <a:lnTo>
                  <a:pt x="267" y="36"/>
                </a:lnTo>
                <a:lnTo>
                  <a:pt x="252" y="36"/>
                </a:lnTo>
                <a:lnTo>
                  <a:pt x="236" y="34"/>
                </a:lnTo>
                <a:lnTo>
                  <a:pt x="226" y="33"/>
                </a:lnTo>
                <a:lnTo>
                  <a:pt x="213" y="32"/>
                </a:lnTo>
                <a:lnTo>
                  <a:pt x="201" y="31"/>
                </a:lnTo>
                <a:lnTo>
                  <a:pt x="173" y="28"/>
                </a:lnTo>
                <a:lnTo>
                  <a:pt x="157" y="25"/>
                </a:lnTo>
                <a:lnTo>
                  <a:pt x="142" y="24"/>
                </a:lnTo>
                <a:lnTo>
                  <a:pt x="134" y="23"/>
                </a:lnTo>
                <a:lnTo>
                  <a:pt x="125" y="23"/>
                </a:lnTo>
                <a:lnTo>
                  <a:pt x="110" y="24"/>
                </a:lnTo>
                <a:lnTo>
                  <a:pt x="99" y="26"/>
                </a:lnTo>
                <a:lnTo>
                  <a:pt x="92" y="28"/>
                </a:lnTo>
                <a:lnTo>
                  <a:pt x="84" y="30"/>
                </a:lnTo>
                <a:lnTo>
                  <a:pt x="76" y="31"/>
                </a:lnTo>
                <a:lnTo>
                  <a:pt x="67" y="34"/>
                </a:lnTo>
                <a:lnTo>
                  <a:pt x="59" y="35"/>
                </a:lnTo>
                <a:lnTo>
                  <a:pt x="57" y="35"/>
                </a:lnTo>
                <a:lnTo>
                  <a:pt x="56" y="36"/>
                </a:lnTo>
                <a:lnTo>
                  <a:pt x="51" y="39"/>
                </a:lnTo>
                <a:lnTo>
                  <a:pt x="48" y="39"/>
                </a:lnTo>
                <a:lnTo>
                  <a:pt x="43" y="40"/>
                </a:lnTo>
                <a:lnTo>
                  <a:pt x="44" y="40"/>
                </a:lnTo>
                <a:lnTo>
                  <a:pt x="45" y="42"/>
                </a:lnTo>
                <a:lnTo>
                  <a:pt x="45" y="43"/>
                </a:lnTo>
                <a:lnTo>
                  <a:pt x="46" y="44"/>
                </a:lnTo>
                <a:lnTo>
                  <a:pt x="49" y="44"/>
                </a:lnTo>
                <a:lnTo>
                  <a:pt x="61" y="44"/>
                </a:lnTo>
                <a:lnTo>
                  <a:pt x="107" y="44"/>
                </a:lnTo>
                <a:lnTo>
                  <a:pt x="117" y="45"/>
                </a:lnTo>
                <a:lnTo>
                  <a:pt x="126" y="46"/>
                </a:lnTo>
                <a:lnTo>
                  <a:pt x="135" y="47"/>
                </a:lnTo>
                <a:lnTo>
                  <a:pt x="149" y="48"/>
                </a:lnTo>
                <a:lnTo>
                  <a:pt x="164" y="49"/>
                </a:lnTo>
                <a:lnTo>
                  <a:pt x="174" y="49"/>
                </a:lnTo>
                <a:lnTo>
                  <a:pt x="203" y="53"/>
                </a:lnTo>
                <a:lnTo>
                  <a:pt x="225" y="55"/>
                </a:lnTo>
                <a:lnTo>
                  <a:pt x="235" y="56"/>
                </a:lnTo>
                <a:lnTo>
                  <a:pt x="244" y="57"/>
                </a:lnTo>
                <a:lnTo>
                  <a:pt x="260" y="58"/>
                </a:lnTo>
                <a:lnTo>
                  <a:pt x="280" y="61"/>
                </a:lnTo>
                <a:lnTo>
                  <a:pt x="302" y="64"/>
                </a:lnTo>
                <a:lnTo>
                  <a:pt x="312" y="65"/>
                </a:lnTo>
                <a:lnTo>
                  <a:pt x="322" y="66"/>
                </a:lnTo>
                <a:lnTo>
                  <a:pt x="332" y="66"/>
                </a:lnTo>
                <a:lnTo>
                  <a:pt x="346" y="68"/>
                </a:lnTo>
                <a:lnTo>
                  <a:pt x="360" y="70"/>
                </a:lnTo>
                <a:lnTo>
                  <a:pt x="368" y="70"/>
                </a:lnTo>
                <a:lnTo>
                  <a:pt x="385" y="71"/>
                </a:lnTo>
                <a:lnTo>
                  <a:pt x="398" y="71"/>
                </a:lnTo>
                <a:lnTo>
                  <a:pt x="409" y="72"/>
                </a:lnTo>
                <a:lnTo>
                  <a:pt x="460" y="79"/>
                </a:lnTo>
                <a:lnTo>
                  <a:pt x="474" y="80"/>
                </a:lnTo>
                <a:lnTo>
                  <a:pt x="489" y="83"/>
                </a:lnTo>
                <a:lnTo>
                  <a:pt x="500" y="85"/>
                </a:lnTo>
                <a:lnTo>
                  <a:pt x="506" y="88"/>
                </a:lnTo>
                <a:lnTo>
                  <a:pt x="512" y="89"/>
                </a:lnTo>
                <a:lnTo>
                  <a:pt x="510" y="87"/>
                </a:lnTo>
                <a:lnTo>
                  <a:pt x="509" y="86"/>
                </a:lnTo>
                <a:lnTo>
                  <a:pt x="507" y="86"/>
                </a:lnTo>
                <a:lnTo>
                  <a:pt x="495" y="84"/>
                </a:lnTo>
                <a:lnTo>
                  <a:pt x="479" y="81"/>
                </a:lnTo>
                <a:lnTo>
                  <a:pt x="473" y="82"/>
                </a:lnTo>
                <a:lnTo>
                  <a:pt x="470" y="83"/>
                </a:lnTo>
                <a:lnTo>
                  <a:pt x="460" y="84"/>
                </a:lnTo>
                <a:lnTo>
                  <a:pt x="448" y="85"/>
                </a:lnTo>
                <a:lnTo>
                  <a:pt x="438" y="87"/>
                </a:lnTo>
                <a:lnTo>
                  <a:pt x="419" y="91"/>
                </a:lnTo>
                <a:lnTo>
                  <a:pt x="403" y="93"/>
                </a:lnTo>
                <a:lnTo>
                  <a:pt x="395" y="93"/>
                </a:lnTo>
                <a:lnTo>
                  <a:pt x="377" y="94"/>
                </a:lnTo>
                <a:lnTo>
                  <a:pt x="369" y="94"/>
                </a:lnTo>
                <a:lnTo>
                  <a:pt x="359" y="93"/>
                </a:lnTo>
                <a:lnTo>
                  <a:pt x="349" y="93"/>
                </a:lnTo>
                <a:lnTo>
                  <a:pt x="339" y="92"/>
                </a:lnTo>
                <a:lnTo>
                  <a:pt x="324" y="89"/>
                </a:lnTo>
                <a:lnTo>
                  <a:pt x="309" y="86"/>
                </a:lnTo>
                <a:lnTo>
                  <a:pt x="298" y="85"/>
                </a:lnTo>
                <a:lnTo>
                  <a:pt x="256" y="80"/>
                </a:lnTo>
                <a:lnTo>
                  <a:pt x="233" y="78"/>
                </a:lnTo>
                <a:lnTo>
                  <a:pt x="219" y="77"/>
                </a:lnTo>
                <a:lnTo>
                  <a:pt x="206" y="75"/>
                </a:lnTo>
                <a:lnTo>
                  <a:pt x="193" y="73"/>
                </a:lnTo>
                <a:lnTo>
                  <a:pt x="181" y="69"/>
                </a:lnTo>
                <a:lnTo>
                  <a:pt x="169" y="66"/>
                </a:lnTo>
                <a:lnTo>
                  <a:pt x="158" y="64"/>
                </a:lnTo>
                <a:lnTo>
                  <a:pt x="149" y="6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SMARTPenAnnotation67"/>
          <p:cNvSpPr>
            <a:spLocks/>
          </p:cNvSpPr>
          <p:nvPr/>
        </p:nvSpPr>
        <p:spPr bwMode="auto">
          <a:xfrm>
            <a:off x="4086225" y="2408238"/>
            <a:ext cx="458788" cy="30162"/>
          </a:xfrm>
          <a:custGeom>
            <a:avLst/>
            <a:gdLst/>
            <a:ahLst/>
            <a:cxnLst>
              <a:cxn ang="0">
                <a:pos x="288" y="13"/>
              </a:cxn>
              <a:cxn ang="0">
                <a:pos x="283" y="8"/>
              </a:cxn>
              <a:cxn ang="0">
                <a:pos x="281" y="7"/>
              </a:cxn>
              <a:cxn ang="0">
                <a:pos x="280" y="6"/>
              </a:cxn>
              <a:cxn ang="0">
                <a:pos x="278" y="5"/>
              </a:cxn>
              <a:cxn ang="0">
                <a:pos x="276" y="5"/>
              </a:cxn>
              <a:cxn ang="0">
                <a:pos x="273" y="4"/>
              </a:cxn>
              <a:cxn ang="0">
                <a:pos x="269" y="4"/>
              </a:cxn>
              <a:cxn ang="0">
                <a:pos x="267" y="4"/>
              </a:cxn>
              <a:cxn ang="0">
                <a:pos x="266" y="3"/>
              </a:cxn>
              <a:cxn ang="0">
                <a:pos x="264" y="2"/>
              </a:cxn>
              <a:cxn ang="0">
                <a:pos x="263" y="1"/>
              </a:cxn>
              <a:cxn ang="0">
                <a:pos x="261" y="0"/>
              </a:cxn>
              <a:cxn ang="0">
                <a:pos x="260" y="0"/>
              </a:cxn>
              <a:cxn ang="0">
                <a:pos x="254" y="0"/>
              </a:cxn>
              <a:cxn ang="0">
                <a:pos x="234" y="2"/>
              </a:cxn>
              <a:cxn ang="0">
                <a:pos x="212" y="4"/>
              </a:cxn>
              <a:cxn ang="0">
                <a:pos x="201" y="6"/>
              </a:cxn>
              <a:cxn ang="0">
                <a:pos x="193" y="7"/>
              </a:cxn>
              <a:cxn ang="0">
                <a:pos x="187" y="7"/>
              </a:cxn>
              <a:cxn ang="0">
                <a:pos x="182" y="8"/>
              </a:cxn>
              <a:cxn ang="0">
                <a:pos x="165" y="9"/>
              </a:cxn>
              <a:cxn ang="0">
                <a:pos x="155" y="11"/>
              </a:cxn>
              <a:cxn ang="0">
                <a:pos x="144" y="11"/>
              </a:cxn>
              <a:cxn ang="0">
                <a:pos x="133" y="12"/>
              </a:cxn>
              <a:cxn ang="0">
                <a:pos x="104" y="13"/>
              </a:cxn>
              <a:cxn ang="0">
                <a:pos x="78" y="13"/>
              </a:cxn>
              <a:cxn ang="0">
                <a:pos x="74" y="13"/>
              </a:cxn>
              <a:cxn ang="0">
                <a:pos x="70" y="14"/>
              </a:cxn>
              <a:cxn ang="0">
                <a:pos x="66" y="15"/>
              </a:cxn>
              <a:cxn ang="0">
                <a:pos x="62" y="16"/>
              </a:cxn>
              <a:cxn ang="0">
                <a:pos x="58" y="17"/>
              </a:cxn>
              <a:cxn ang="0">
                <a:pos x="50" y="17"/>
              </a:cxn>
              <a:cxn ang="0">
                <a:pos x="45" y="17"/>
              </a:cxn>
              <a:cxn ang="0">
                <a:pos x="42" y="17"/>
              </a:cxn>
              <a:cxn ang="0">
                <a:pos x="37" y="16"/>
              </a:cxn>
              <a:cxn ang="0">
                <a:pos x="32" y="15"/>
              </a:cxn>
              <a:cxn ang="0">
                <a:pos x="29" y="14"/>
              </a:cxn>
              <a:cxn ang="0">
                <a:pos x="26" y="14"/>
              </a:cxn>
              <a:cxn ang="0">
                <a:pos x="21" y="13"/>
              </a:cxn>
              <a:cxn ang="0">
                <a:pos x="12" y="13"/>
              </a:cxn>
              <a:cxn ang="0">
                <a:pos x="3" y="13"/>
              </a:cxn>
              <a:cxn ang="0">
                <a:pos x="2" y="14"/>
              </a:cxn>
              <a:cxn ang="0">
                <a:pos x="1" y="14"/>
              </a:cxn>
              <a:cxn ang="0">
                <a:pos x="0" y="18"/>
              </a:cxn>
            </a:cxnLst>
            <a:rect l="0" t="0" r="r" b="b"/>
            <a:pathLst>
              <a:path w="289" h="19">
                <a:moveTo>
                  <a:pt x="288" y="13"/>
                </a:moveTo>
                <a:lnTo>
                  <a:pt x="283" y="8"/>
                </a:lnTo>
                <a:lnTo>
                  <a:pt x="281" y="7"/>
                </a:lnTo>
                <a:lnTo>
                  <a:pt x="280" y="6"/>
                </a:lnTo>
                <a:lnTo>
                  <a:pt x="278" y="5"/>
                </a:lnTo>
                <a:lnTo>
                  <a:pt x="276" y="5"/>
                </a:lnTo>
                <a:lnTo>
                  <a:pt x="273" y="4"/>
                </a:lnTo>
                <a:lnTo>
                  <a:pt x="269" y="4"/>
                </a:lnTo>
                <a:lnTo>
                  <a:pt x="267" y="4"/>
                </a:lnTo>
                <a:lnTo>
                  <a:pt x="266" y="3"/>
                </a:lnTo>
                <a:lnTo>
                  <a:pt x="264" y="2"/>
                </a:lnTo>
                <a:lnTo>
                  <a:pt x="263" y="1"/>
                </a:lnTo>
                <a:lnTo>
                  <a:pt x="261" y="0"/>
                </a:lnTo>
                <a:lnTo>
                  <a:pt x="260" y="0"/>
                </a:lnTo>
                <a:lnTo>
                  <a:pt x="254" y="0"/>
                </a:lnTo>
                <a:lnTo>
                  <a:pt x="234" y="2"/>
                </a:lnTo>
                <a:lnTo>
                  <a:pt x="212" y="4"/>
                </a:lnTo>
                <a:lnTo>
                  <a:pt x="201" y="6"/>
                </a:lnTo>
                <a:lnTo>
                  <a:pt x="193" y="7"/>
                </a:lnTo>
                <a:lnTo>
                  <a:pt x="187" y="7"/>
                </a:lnTo>
                <a:lnTo>
                  <a:pt x="182" y="8"/>
                </a:lnTo>
                <a:lnTo>
                  <a:pt x="165" y="9"/>
                </a:lnTo>
                <a:lnTo>
                  <a:pt x="155" y="11"/>
                </a:lnTo>
                <a:lnTo>
                  <a:pt x="144" y="11"/>
                </a:lnTo>
                <a:lnTo>
                  <a:pt x="133" y="12"/>
                </a:lnTo>
                <a:lnTo>
                  <a:pt x="104" y="13"/>
                </a:lnTo>
                <a:lnTo>
                  <a:pt x="78" y="13"/>
                </a:lnTo>
                <a:lnTo>
                  <a:pt x="74" y="13"/>
                </a:lnTo>
                <a:lnTo>
                  <a:pt x="70" y="14"/>
                </a:lnTo>
                <a:lnTo>
                  <a:pt x="66" y="15"/>
                </a:lnTo>
                <a:lnTo>
                  <a:pt x="62" y="16"/>
                </a:lnTo>
                <a:lnTo>
                  <a:pt x="58" y="17"/>
                </a:lnTo>
                <a:lnTo>
                  <a:pt x="50" y="17"/>
                </a:lnTo>
                <a:lnTo>
                  <a:pt x="45" y="17"/>
                </a:lnTo>
                <a:lnTo>
                  <a:pt x="42" y="17"/>
                </a:lnTo>
                <a:lnTo>
                  <a:pt x="37" y="16"/>
                </a:lnTo>
                <a:lnTo>
                  <a:pt x="32" y="15"/>
                </a:lnTo>
                <a:lnTo>
                  <a:pt x="29" y="14"/>
                </a:lnTo>
                <a:lnTo>
                  <a:pt x="26" y="14"/>
                </a:lnTo>
                <a:lnTo>
                  <a:pt x="21" y="13"/>
                </a:lnTo>
                <a:lnTo>
                  <a:pt x="12" y="13"/>
                </a:lnTo>
                <a:lnTo>
                  <a:pt x="3" y="13"/>
                </a:lnTo>
                <a:lnTo>
                  <a:pt x="2" y="14"/>
                </a:lnTo>
                <a:lnTo>
                  <a:pt x="1" y="14"/>
                </a:lnTo>
                <a:lnTo>
                  <a:pt x="0" y="1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SMARTPenAnnotation68"/>
          <p:cNvSpPr>
            <a:spLocks/>
          </p:cNvSpPr>
          <p:nvPr/>
        </p:nvSpPr>
        <p:spPr bwMode="auto">
          <a:xfrm>
            <a:off x="3914775" y="3151188"/>
            <a:ext cx="587375" cy="58737"/>
          </a:xfrm>
          <a:custGeom>
            <a:avLst/>
            <a:gdLst/>
            <a:ahLst/>
            <a:cxnLst>
              <a:cxn ang="0">
                <a:pos x="369" y="13"/>
              </a:cxn>
              <a:cxn ang="0">
                <a:pos x="338" y="13"/>
              </a:cxn>
              <a:cxn ang="0">
                <a:pos x="331" y="13"/>
              </a:cxn>
              <a:cxn ang="0">
                <a:pos x="323" y="12"/>
              </a:cxn>
              <a:cxn ang="0">
                <a:pos x="311" y="10"/>
              </a:cxn>
              <a:cxn ang="0">
                <a:pos x="299" y="9"/>
              </a:cxn>
              <a:cxn ang="0">
                <a:pos x="289" y="9"/>
              </a:cxn>
              <a:cxn ang="0">
                <a:pos x="282" y="8"/>
              </a:cxn>
              <a:cxn ang="0">
                <a:pos x="258" y="5"/>
              </a:cxn>
              <a:cxn ang="0">
                <a:pos x="248" y="5"/>
              </a:cxn>
              <a:cxn ang="0">
                <a:pos x="242" y="4"/>
              </a:cxn>
              <a:cxn ang="0">
                <a:pos x="227" y="2"/>
              </a:cxn>
              <a:cxn ang="0">
                <a:pos x="219" y="1"/>
              </a:cxn>
              <a:cxn ang="0">
                <a:pos x="212" y="1"/>
              </a:cxn>
              <a:cxn ang="0">
                <a:pos x="204" y="0"/>
              </a:cxn>
              <a:cxn ang="0">
                <a:pos x="196" y="0"/>
              </a:cxn>
              <a:cxn ang="0">
                <a:pos x="186" y="1"/>
              </a:cxn>
              <a:cxn ang="0">
                <a:pos x="169" y="3"/>
              </a:cxn>
              <a:cxn ang="0">
                <a:pos x="158" y="3"/>
              </a:cxn>
              <a:cxn ang="0">
                <a:pos x="153" y="4"/>
              </a:cxn>
              <a:cxn ang="0">
                <a:pos x="146" y="5"/>
              </a:cxn>
              <a:cxn ang="0">
                <a:pos x="139" y="6"/>
              </a:cxn>
              <a:cxn ang="0">
                <a:pos x="134" y="7"/>
              </a:cxn>
              <a:cxn ang="0">
                <a:pos x="125" y="8"/>
              </a:cxn>
              <a:cxn ang="0">
                <a:pos x="121" y="9"/>
              </a:cxn>
              <a:cxn ang="0">
                <a:pos x="117" y="10"/>
              </a:cxn>
              <a:cxn ang="0">
                <a:pos x="112" y="11"/>
              </a:cxn>
              <a:cxn ang="0">
                <a:pos x="108" y="12"/>
              </a:cxn>
              <a:cxn ang="0">
                <a:pos x="99" y="15"/>
              </a:cxn>
              <a:cxn ang="0">
                <a:pos x="95" y="16"/>
              </a:cxn>
              <a:cxn ang="0">
                <a:pos x="88" y="17"/>
              </a:cxn>
              <a:cxn ang="0">
                <a:pos x="85" y="17"/>
              </a:cxn>
              <a:cxn ang="0">
                <a:pos x="81" y="18"/>
              </a:cxn>
              <a:cxn ang="0">
                <a:pos x="78" y="20"/>
              </a:cxn>
              <a:cxn ang="0">
                <a:pos x="75" y="20"/>
              </a:cxn>
              <a:cxn ang="0">
                <a:pos x="69" y="21"/>
              </a:cxn>
              <a:cxn ang="0">
                <a:pos x="67" y="22"/>
              </a:cxn>
              <a:cxn ang="0">
                <a:pos x="64" y="23"/>
              </a:cxn>
              <a:cxn ang="0">
                <a:pos x="62" y="24"/>
              </a:cxn>
              <a:cxn ang="0">
                <a:pos x="60" y="25"/>
              </a:cxn>
              <a:cxn ang="0">
                <a:pos x="56" y="27"/>
              </a:cxn>
              <a:cxn ang="0">
                <a:pos x="52" y="28"/>
              </a:cxn>
              <a:cxn ang="0">
                <a:pos x="49" y="29"/>
              </a:cxn>
              <a:cxn ang="0">
                <a:pos x="45" y="30"/>
              </a:cxn>
              <a:cxn ang="0">
                <a:pos x="0" y="36"/>
              </a:cxn>
            </a:cxnLst>
            <a:rect l="0" t="0" r="r" b="b"/>
            <a:pathLst>
              <a:path w="370" h="37">
                <a:moveTo>
                  <a:pt x="369" y="13"/>
                </a:moveTo>
                <a:lnTo>
                  <a:pt x="338" y="13"/>
                </a:lnTo>
                <a:lnTo>
                  <a:pt x="331" y="13"/>
                </a:lnTo>
                <a:lnTo>
                  <a:pt x="323" y="12"/>
                </a:lnTo>
                <a:lnTo>
                  <a:pt x="311" y="10"/>
                </a:lnTo>
                <a:lnTo>
                  <a:pt x="299" y="9"/>
                </a:lnTo>
                <a:lnTo>
                  <a:pt x="289" y="9"/>
                </a:lnTo>
                <a:lnTo>
                  <a:pt x="282" y="8"/>
                </a:lnTo>
                <a:lnTo>
                  <a:pt x="258" y="5"/>
                </a:lnTo>
                <a:lnTo>
                  <a:pt x="248" y="5"/>
                </a:lnTo>
                <a:lnTo>
                  <a:pt x="242" y="4"/>
                </a:lnTo>
                <a:lnTo>
                  <a:pt x="227" y="2"/>
                </a:lnTo>
                <a:lnTo>
                  <a:pt x="219" y="1"/>
                </a:lnTo>
                <a:lnTo>
                  <a:pt x="212" y="1"/>
                </a:lnTo>
                <a:lnTo>
                  <a:pt x="204" y="0"/>
                </a:lnTo>
                <a:lnTo>
                  <a:pt x="196" y="0"/>
                </a:lnTo>
                <a:lnTo>
                  <a:pt x="186" y="1"/>
                </a:lnTo>
                <a:lnTo>
                  <a:pt x="169" y="3"/>
                </a:lnTo>
                <a:lnTo>
                  <a:pt x="158" y="3"/>
                </a:lnTo>
                <a:lnTo>
                  <a:pt x="153" y="4"/>
                </a:lnTo>
                <a:lnTo>
                  <a:pt x="146" y="5"/>
                </a:lnTo>
                <a:lnTo>
                  <a:pt x="139" y="6"/>
                </a:lnTo>
                <a:lnTo>
                  <a:pt x="134" y="7"/>
                </a:lnTo>
                <a:lnTo>
                  <a:pt x="125" y="8"/>
                </a:lnTo>
                <a:lnTo>
                  <a:pt x="121" y="9"/>
                </a:lnTo>
                <a:lnTo>
                  <a:pt x="117" y="10"/>
                </a:lnTo>
                <a:lnTo>
                  <a:pt x="112" y="11"/>
                </a:lnTo>
                <a:lnTo>
                  <a:pt x="108" y="12"/>
                </a:lnTo>
                <a:lnTo>
                  <a:pt x="99" y="15"/>
                </a:lnTo>
                <a:lnTo>
                  <a:pt x="95" y="16"/>
                </a:lnTo>
                <a:lnTo>
                  <a:pt x="88" y="17"/>
                </a:lnTo>
                <a:lnTo>
                  <a:pt x="85" y="17"/>
                </a:lnTo>
                <a:lnTo>
                  <a:pt x="81" y="18"/>
                </a:lnTo>
                <a:lnTo>
                  <a:pt x="78" y="20"/>
                </a:lnTo>
                <a:lnTo>
                  <a:pt x="75" y="20"/>
                </a:lnTo>
                <a:lnTo>
                  <a:pt x="69" y="21"/>
                </a:lnTo>
                <a:lnTo>
                  <a:pt x="67" y="22"/>
                </a:lnTo>
                <a:lnTo>
                  <a:pt x="64" y="23"/>
                </a:lnTo>
                <a:lnTo>
                  <a:pt x="62" y="24"/>
                </a:lnTo>
                <a:lnTo>
                  <a:pt x="60" y="25"/>
                </a:lnTo>
                <a:lnTo>
                  <a:pt x="56" y="27"/>
                </a:lnTo>
                <a:lnTo>
                  <a:pt x="52" y="28"/>
                </a:lnTo>
                <a:lnTo>
                  <a:pt x="49" y="29"/>
                </a:lnTo>
                <a:lnTo>
                  <a:pt x="45" y="30"/>
                </a:lnTo>
                <a:lnTo>
                  <a:pt x="0" y="3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SMARTPenAnnotation69"/>
          <p:cNvSpPr>
            <a:spLocks/>
          </p:cNvSpPr>
          <p:nvPr/>
        </p:nvSpPr>
        <p:spPr bwMode="auto">
          <a:xfrm>
            <a:off x="4257675" y="5100638"/>
            <a:ext cx="695325" cy="115887"/>
          </a:xfrm>
          <a:custGeom>
            <a:avLst/>
            <a:gdLst/>
            <a:ahLst/>
            <a:cxnLst>
              <a:cxn ang="0">
                <a:pos x="437" y="5"/>
              </a:cxn>
              <a:cxn ang="0">
                <a:pos x="429" y="2"/>
              </a:cxn>
              <a:cxn ang="0">
                <a:pos x="422" y="1"/>
              </a:cxn>
              <a:cxn ang="0">
                <a:pos x="410" y="0"/>
              </a:cxn>
              <a:cxn ang="0">
                <a:pos x="408" y="1"/>
              </a:cxn>
              <a:cxn ang="0">
                <a:pos x="404" y="2"/>
              </a:cxn>
              <a:cxn ang="0">
                <a:pos x="399" y="4"/>
              </a:cxn>
              <a:cxn ang="0">
                <a:pos x="386" y="4"/>
              </a:cxn>
              <a:cxn ang="0">
                <a:pos x="371" y="4"/>
              </a:cxn>
              <a:cxn ang="0">
                <a:pos x="312" y="4"/>
              </a:cxn>
              <a:cxn ang="0">
                <a:pos x="300" y="6"/>
              </a:cxn>
              <a:cxn ang="0">
                <a:pos x="294" y="7"/>
              </a:cxn>
              <a:cxn ang="0">
                <a:pos x="286" y="8"/>
              </a:cxn>
              <a:cxn ang="0">
                <a:pos x="263" y="11"/>
              </a:cxn>
              <a:cxn ang="0">
                <a:pos x="251" y="13"/>
              </a:cxn>
              <a:cxn ang="0">
                <a:pos x="240" y="15"/>
              </a:cxn>
              <a:cxn ang="0">
                <a:pos x="229" y="17"/>
              </a:cxn>
              <a:cxn ang="0">
                <a:pos x="207" y="23"/>
              </a:cxn>
              <a:cxn ang="0">
                <a:pos x="107" y="50"/>
              </a:cxn>
              <a:cxn ang="0">
                <a:pos x="43" y="66"/>
              </a:cxn>
              <a:cxn ang="0">
                <a:pos x="33" y="68"/>
              </a:cxn>
              <a:cxn ang="0">
                <a:pos x="25" y="69"/>
              </a:cxn>
              <a:cxn ang="0">
                <a:pos x="13" y="71"/>
              </a:cxn>
              <a:cxn ang="0">
                <a:pos x="0" y="72"/>
              </a:cxn>
            </a:cxnLst>
            <a:rect l="0" t="0" r="r" b="b"/>
            <a:pathLst>
              <a:path w="438" h="73">
                <a:moveTo>
                  <a:pt x="437" y="5"/>
                </a:moveTo>
                <a:lnTo>
                  <a:pt x="429" y="2"/>
                </a:lnTo>
                <a:lnTo>
                  <a:pt x="422" y="1"/>
                </a:lnTo>
                <a:lnTo>
                  <a:pt x="410" y="0"/>
                </a:lnTo>
                <a:lnTo>
                  <a:pt x="408" y="1"/>
                </a:lnTo>
                <a:lnTo>
                  <a:pt x="404" y="2"/>
                </a:lnTo>
                <a:lnTo>
                  <a:pt x="399" y="4"/>
                </a:lnTo>
                <a:lnTo>
                  <a:pt x="386" y="4"/>
                </a:lnTo>
                <a:lnTo>
                  <a:pt x="371" y="4"/>
                </a:lnTo>
                <a:lnTo>
                  <a:pt x="312" y="4"/>
                </a:lnTo>
                <a:lnTo>
                  <a:pt x="300" y="6"/>
                </a:lnTo>
                <a:lnTo>
                  <a:pt x="294" y="7"/>
                </a:lnTo>
                <a:lnTo>
                  <a:pt x="286" y="8"/>
                </a:lnTo>
                <a:lnTo>
                  <a:pt x="263" y="11"/>
                </a:lnTo>
                <a:lnTo>
                  <a:pt x="251" y="13"/>
                </a:lnTo>
                <a:lnTo>
                  <a:pt x="240" y="15"/>
                </a:lnTo>
                <a:lnTo>
                  <a:pt x="229" y="17"/>
                </a:lnTo>
                <a:lnTo>
                  <a:pt x="207" y="23"/>
                </a:lnTo>
                <a:lnTo>
                  <a:pt x="107" y="50"/>
                </a:lnTo>
                <a:lnTo>
                  <a:pt x="43" y="66"/>
                </a:lnTo>
                <a:lnTo>
                  <a:pt x="33" y="68"/>
                </a:lnTo>
                <a:lnTo>
                  <a:pt x="25" y="69"/>
                </a:lnTo>
                <a:lnTo>
                  <a:pt x="13" y="71"/>
                </a:lnTo>
                <a:lnTo>
                  <a:pt x="0" y="7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42291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8600"/>
            <a:ext cx="423862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Insurance and Support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u="sng" dirty="0" smtClean="0"/>
              <a:t>Securities Act-</a:t>
            </a:r>
            <a:r>
              <a:rPr lang="en-US" dirty="0" smtClean="0"/>
              <a:t> Created the Securities &amp; Exchange Commission (SEC) in 1933 which created regulations and oversight for stock and securities trades, sales, and required updates of stock reliability and investments from companies and brokers.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u="sng" dirty="0" smtClean="0"/>
              <a:t>Federal Deposit Insurance Corporation-</a:t>
            </a:r>
            <a:r>
              <a:rPr lang="en-US" dirty="0" smtClean="0"/>
              <a:t> (FDIC) 1933; Created an insurance policy for all banks which insured all deposits up to certain dollar amounts.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u="sng" dirty="0" smtClean="0"/>
              <a:t>Social Security Act-</a:t>
            </a:r>
            <a:r>
              <a:rPr lang="en-US" dirty="0" smtClean="0"/>
              <a:t> (SSA)1935; Provided financial assistance to the elderly and handicapped of America. It was paid for by employee and employer payroll contributions; and required 7 years of contributions before could be paid out.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u="sng" dirty="0" smtClean="0"/>
              <a:t>Federal Crop Insurance Corporation-</a:t>
            </a:r>
            <a:r>
              <a:rPr lang="en-US" dirty="0" smtClean="0"/>
              <a:t> (FCIC) 1938; Insured farmers from loss of profit due to drought, fire, or disease.</a:t>
            </a:r>
            <a:endParaRPr lang="en-US" dirty="0"/>
          </a:p>
        </p:txBody>
      </p:sp>
      <p:sp>
        <p:nvSpPr>
          <p:cNvPr id="22532" name="SMARTPenAnnotation64"/>
          <p:cNvSpPr>
            <a:spLocks/>
          </p:cNvSpPr>
          <p:nvPr/>
        </p:nvSpPr>
        <p:spPr bwMode="auto">
          <a:xfrm>
            <a:off x="4008438" y="1671638"/>
            <a:ext cx="4237037" cy="80962"/>
          </a:xfrm>
          <a:custGeom>
            <a:avLst/>
            <a:gdLst/>
            <a:ahLst/>
            <a:cxnLst>
              <a:cxn ang="0">
                <a:pos x="2668" y="38"/>
              </a:cxn>
              <a:cxn ang="0">
                <a:pos x="2665" y="36"/>
              </a:cxn>
              <a:cxn ang="0">
                <a:pos x="2660" y="33"/>
              </a:cxn>
              <a:cxn ang="0">
                <a:pos x="2648" y="29"/>
              </a:cxn>
              <a:cxn ang="0">
                <a:pos x="2631" y="23"/>
              </a:cxn>
              <a:cxn ang="0">
                <a:pos x="2621" y="20"/>
              </a:cxn>
              <a:cxn ang="0">
                <a:pos x="2614" y="18"/>
              </a:cxn>
              <a:cxn ang="0">
                <a:pos x="2607" y="16"/>
              </a:cxn>
              <a:cxn ang="0">
                <a:pos x="2563" y="14"/>
              </a:cxn>
              <a:cxn ang="0">
                <a:pos x="2546" y="16"/>
              </a:cxn>
              <a:cxn ang="0">
                <a:pos x="2512" y="21"/>
              </a:cxn>
              <a:cxn ang="0">
                <a:pos x="2478" y="26"/>
              </a:cxn>
              <a:cxn ang="0">
                <a:pos x="2357" y="26"/>
              </a:cxn>
              <a:cxn ang="0">
                <a:pos x="2348" y="25"/>
              </a:cxn>
              <a:cxn ang="0">
                <a:pos x="2281" y="22"/>
              </a:cxn>
              <a:cxn ang="0">
                <a:pos x="2269" y="20"/>
              </a:cxn>
              <a:cxn ang="0">
                <a:pos x="2215" y="15"/>
              </a:cxn>
              <a:cxn ang="0">
                <a:pos x="2193" y="12"/>
              </a:cxn>
              <a:cxn ang="0">
                <a:pos x="2164" y="9"/>
              </a:cxn>
              <a:cxn ang="0">
                <a:pos x="2132" y="6"/>
              </a:cxn>
              <a:cxn ang="0">
                <a:pos x="2091" y="2"/>
              </a:cxn>
              <a:cxn ang="0">
                <a:pos x="1932" y="0"/>
              </a:cxn>
              <a:cxn ang="0">
                <a:pos x="1878" y="3"/>
              </a:cxn>
              <a:cxn ang="0">
                <a:pos x="1635" y="20"/>
              </a:cxn>
              <a:cxn ang="0">
                <a:pos x="1514" y="20"/>
              </a:cxn>
              <a:cxn ang="0">
                <a:pos x="1357" y="23"/>
              </a:cxn>
              <a:cxn ang="0">
                <a:pos x="1210" y="27"/>
              </a:cxn>
              <a:cxn ang="0">
                <a:pos x="1189" y="29"/>
              </a:cxn>
              <a:cxn ang="0">
                <a:pos x="1079" y="32"/>
              </a:cxn>
              <a:cxn ang="0">
                <a:pos x="1047" y="34"/>
              </a:cxn>
              <a:cxn ang="0">
                <a:pos x="895" y="40"/>
              </a:cxn>
              <a:cxn ang="0">
                <a:pos x="708" y="38"/>
              </a:cxn>
              <a:cxn ang="0">
                <a:pos x="660" y="36"/>
              </a:cxn>
              <a:cxn ang="0">
                <a:pos x="570" y="29"/>
              </a:cxn>
              <a:cxn ang="0">
                <a:pos x="455" y="27"/>
              </a:cxn>
              <a:cxn ang="0">
                <a:pos x="257" y="30"/>
              </a:cxn>
              <a:cxn ang="0">
                <a:pos x="185" y="35"/>
              </a:cxn>
              <a:cxn ang="0">
                <a:pos x="145" y="37"/>
              </a:cxn>
              <a:cxn ang="0">
                <a:pos x="126" y="40"/>
              </a:cxn>
              <a:cxn ang="0">
                <a:pos x="78" y="43"/>
              </a:cxn>
              <a:cxn ang="0">
                <a:pos x="54" y="45"/>
              </a:cxn>
              <a:cxn ang="0">
                <a:pos x="0" y="50"/>
              </a:cxn>
            </a:cxnLst>
            <a:rect l="0" t="0" r="r" b="b"/>
            <a:pathLst>
              <a:path w="2669" h="51">
                <a:moveTo>
                  <a:pt x="2668" y="41"/>
                </a:moveTo>
                <a:lnTo>
                  <a:pt x="2668" y="38"/>
                </a:lnTo>
                <a:lnTo>
                  <a:pt x="2667" y="37"/>
                </a:lnTo>
                <a:lnTo>
                  <a:pt x="2665" y="36"/>
                </a:lnTo>
                <a:lnTo>
                  <a:pt x="2663" y="34"/>
                </a:lnTo>
                <a:lnTo>
                  <a:pt x="2660" y="33"/>
                </a:lnTo>
                <a:lnTo>
                  <a:pt x="2655" y="32"/>
                </a:lnTo>
                <a:lnTo>
                  <a:pt x="2648" y="29"/>
                </a:lnTo>
                <a:lnTo>
                  <a:pt x="2643" y="28"/>
                </a:lnTo>
                <a:lnTo>
                  <a:pt x="2631" y="23"/>
                </a:lnTo>
                <a:lnTo>
                  <a:pt x="2626" y="21"/>
                </a:lnTo>
                <a:lnTo>
                  <a:pt x="2621" y="20"/>
                </a:lnTo>
                <a:lnTo>
                  <a:pt x="2617" y="19"/>
                </a:lnTo>
                <a:lnTo>
                  <a:pt x="2614" y="18"/>
                </a:lnTo>
                <a:lnTo>
                  <a:pt x="2610" y="17"/>
                </a:lnTo>
                <a:lnTo>
                  <a:pt x="2607" y="16"/>
                </a:lnTo>
                <a:lnTo>
                  <a:pt x="2598" y="15"/>
                </a:lnTo>
                <a:lnTo>
                  <a:pt x="2563" y="14"/>
                </a:lnTo>
                <a:lnTo>
                  <a:pt x="2554" y="15"/>
                </a:lnTo>
                <a:lnTo>
                  <a:pt x="2546" y="16"/>
                </a:lnTo>
                <a:lnTo>
                  <a:pt x="2538" y="17"/>
                </a:lnTo>
                <a:lnTo>
                  <a:pt x="2512" y="21"/>
                </a:lnTo>
                <a:lnTo>
                  <a:pt x="2492" y="24"/>
                </a:lnTo>
                <a:lnTo>
                  <a:pt x="2478" y="26"/>
                </a:lnTo>
                <a:lnTo>
                  <a:pt x="2396" y="27"/>
                </a:lnTo>
                <a:lnTo>
                  <a:pt x="2357" y="26"/>
                </a:lnTo>
                <a:lnTo>
                  <a:pt x="2353" y="26"/>
                </a:lnTo>
                <a:lnTo>
                  <a:pt x="2348" y="25"/>
                </a:lnTo>
                <a:lnTo>
                  <a:pt x="2340" y="23"/>
                </a:lnTo>
                <a:lnTo>
                  <a:pt x="2281" y="22"/>
                </a:lnTo>
                <a:lnTo>
                  <a:pt x="2274" y="21"/>
                </a:lnTo>
                <a:lnTo>
                  <a:pt x="2269" y="20"/>
                </a:lnTo>
                <a:lnTo>
                  <a:pt x="2259" y="19"/>
                </a:lnTo>
                <a:lnTo>
                  <a:pt x="2215" y="15"/>
                </a:lnTo>
                <a:lnTo>
                  <a:pt x="2203" y="13"/>
                </a:lnTo>
                <a:lnTo>
                  <a:pt x="2193" y="12"/>
                </a:lnTo>
                <a:lnTo>
                  <a:pt x="2185" y="11"/>
                </a:lnTo>
                <a:lnTo>
                  <a:pt x="2164" y="9"/>
                </a:lnTo>
                <a:lnTo>
                  <a:pt x="2146" y="7"/>
                </a:lnTo>
                <a:lnTo>
                  <a:pt x="2132" y="6"/>
                </a:lnTo>
                <a:lnTo>
                  <a:pt x="2118" y="4"/>
                </a:lnTo>
                <a:lnTo>
                  <a:pt x="2091" y="2"/>
                </a:lnTo>
                <a:lnTo>
                  <a:pt x="2013" y="0"/>
                </a:lnTo>
                <a:lnTo>
                  <a:pt x="1932" y="0"/>
                </a:lnTo>
                <a:lnTo>
                  <a:pt x="1907" y="1"/>
                </a:lnTo>
                <a:lnTo>
                  <a:pt x="1878" y="3"/>
                </a:lnTo>
                <a:lnTo>
                  <a:pt x="1858" y="4"/>
                </a:lnTo>
                <a:lnTo>
                  <a:pt x="1635" y="20"/>
                </a:lnTo>
                <a:lnTo>
                  <a:pt x="1576" y="21"/>
                </a:lnTo>
                <a:lnTo>
                  <a:pt x="1514" y="20"/>
                </a:lnTo>
                <a:lnTo>
                  <a:pt x="1374" y="22"/>
                </a:lnTo>
                <a:lnTo>
                  <a:pt x="1357" y="23"/>
                </a:lnTo>
                <a:lnTo>
                  <a:pt x="1305" y="25"/>
                </a:lnTo>
                <a:lnTo>
                  <a:pt x="1210" y="27"/>
                </a:lnTo>
                <a:lnTo>
                  <a:pt x="1198" y="28"/>
                </a:lnTo>
                <a:lnTo>
                  <a:pt x="1189" y="29"/>
                </a:lnTo>
                <a:lnTo>
                  <a:pt x="1166" y="31"/>
                </a:lnTo>
                <a:lnTo>
                  <a:pt x="1079" y="32"/>
                </a:lnTo>
                <a:lnTo>
                  <a:pt x="1063" y="33"/>
                </a:lnTo>
                <a:lnTo>
                  <a:pt x="1047" y="34"/>
                </a:lnTo>
                <a:lnTo>
                  <a:pt x="961" y="38"/>
                </a:lnTo>
                <a:lnTo>
                  <a:pt x="895" y="40"/>
                </a:lnTo>
                <a:lnTo>
                  <a:pt x="817" y="40"/>
                </a:lnTo>
                <a:lnTo>
                  <a:pt x="708" y="38"/>
                </a:lnTo>
                <a:lnTo>
                  <a:pt x="680" y="37"/>
                </a:lnTo>
                <a:lnTo>
                  <a:pt x="660" y="36"/>
                </a:lnTo>
                <a:lnTo>
                  <a:pt x="628" y="33"/>
                </a:lnTo>
                <a:lnTo>
                  <a:pt x="570" y="29"/>
                </a:lnTo>
                <a:lnTo>
                  <a:pt x="536" y="28"/>
                </a:lnTo>
                <a:lnTo>
                  <a:pt x="455" y="27"/>
                </a:lnTo>
                <a:lnTo>
                  <a:pt x="295" y="27"/>
                </a:lnTo>
                <a:lnTo>
                  <a:pt x="257" y="30"/>
                </a:lnTo>
                <a:lnTo>
                  <a:pt x="212" y="33"/>
                </a:lnTo>
                <a:lnTo>
                  <a:pt x="185" y="35"/>
                </a:lnTo>
                <a:lnTo>
                  <a:pt x="152" y="36"/>
                </a:lnTo>
                <a:lnTo>
                  <a:pt x="145" y="37"/>
                </a:lnTo>
                <a:lnTo>
                  <a:pt x="139" y="38"/>
                </a:lnTo>
                <a:lnTo>
                  <a:pt x="126" y="40"/>
                </a:lnTo>
                <a:lnTo>
                  <a:pt x="111" y="41"/>
                </a:lnTo>
                <a:lnTo>
                  <a:pt x="78" y="43"/>
                </a:lnTo>
                <a:lnTo>
                  <a:pt x="63" y="44"/>
                </a:lnTo>
                <a:lnTo>
                  <a:pt x="54" y="45"/>
                </a:lnTo>
                <a:lnTo>
                  <a:pt x="44" y="46"/>
                </a:lnTo>
                <a:lnTo>
                  <a:pt x="0" y="5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SMARTPenAnnotation105"/>
          <p:cNvSpPr>
            <a:spLocks/>
          </p:cNvSpPr>
          <p:nvPr/>
        </p:nvSpPr>
        <p:spPr bwMode="auto">
          <a:xfrm>
            <a:off x="5351463" y="2851150"/>
            <a:ext cx="708025" cy="444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" y="15"/>
              </a:cxn>
              <a:cxn ang="0">
                <a:pos x="17" y="16"/>
              </a:cxn>
              <a:cxn ang="0">
                <a:pos x="19" y="18"/>
              </a:cxn>
              <a:cxn ang="0">
                <a:pos x="21" y="19"/>
              </a:cxn>
              <a:cxn ang="0">
                <a:pos x="24" y="20"/>
              </a:cxn>
              <a:cxn ang="0">
                <a:pos x="27" y="21"/>
              </a:cxn>
              <a:cxn ang="0">
                <a:pos x="33" y="21"/>
              </a:cxn>
              <a:cxn ang="0">
                <a:pos x="46" y="22"/>
              </a:cxn>
              <a:cxn ang="0">
                <a:pos x="70" y="22"/>
              </a:cxn>
              <a:cxn ang="0">
                <a:pos x="131" y="20"/>
              </a:cxn>
              <a:cxn ang="0">
                <a:pos x="150" y="19"/>
              </a:cxn>
              <a:cxn ang="0">
                <a:pos x="166" y="20"/>
              </a:cxn>
              <a:cxn ang="0">
                <a:pos x="191" y="21"/>
              </a:cxn>
              <a:cxn ang="0">
                <a:pos x="213" y="22"/>
              </a:cxn>
              <a:cxn ang="0">
                <a:pos x="224" y="21"/>
              </a:cxn>
              <a:cxn ang="0">
                <a:pos x="235" y="20"/>
              </a:cxn>
              <a:cxn ang="0">
                <a:pos x="246" y="19"/>
              </a:cxn>
              <a:cxn ang="0">
                <a:pos x="256" y="19"/>
              </a:cxn>
              <a:cxn ang="0">
                <a:pos x="272" y="18"/>
              </a:cxn>
              <a:cxn ang="0">
                <a:pos x="286" y="18"/>
              </a:cxn>
              <a:cxn ang="0">
                <a:pos x="293" y="18"/>
              </a:cxn>
              <a:cxn ang="0">
                <a:pos x="374" y="14"/>
              </a:cxn>
              <a:cxn ang="0">
                <a:pos x="382" y="14"/>
              </a:cxn>
              <a:cxn ang="0">
                <a:pos x="390" y="15"/>
              </a:cxn>
              <a:cxn ang="0">
                <a:pos x="398" y="16"/>
              </a:cxn>
              <a:cxn ang="0">
                <a:pos x="406" y="17"/>
              </a:cxn>
              <a:cxn ang="0">
                <a:pos x="421" y="19"/>
              </a:cxn>
              <a:cxn ang="0">
                <a:pos x="426" y="21"/>
              </a:cxn>
              <a:cxn ang="0">
                <a:pos x="431" y="22"/>
              </a:cxn>
              <a:cxn ang="0">
                <a:pos x="434" y="24"/>
              </a:cxn>
              <a:cxn ang="0">
                <a:pos x="437" y="25"/>
              </a:cxn>
              <a:cxn ang="0">
                <a:pos x="439" y="25"/>
              </a:cxn>
              <a:cxn ang="0">
                <a:pos x="445" y="27"/>
              </a:cxn>
            </a:cxnLst>
            <a:rect l="0" t="0" r="r" b="b"/>
            <a:pathLst>
              <a:path w="446" h="28">
                <a:moveTo>
                  <a:pt x="0" y="0"/>
                </a:moveTo>
                <a:lnTo>
                  <a:pt x="15" y="15"/>
                </a:lnTo>
                <a:lnTo>
                  <a:pt x="17" y="16"/>
                </a:lnTo>
                <a:lnTo>
                  <a:pt x="19" y="18"/>
                </a:lnTo>
                <a:lnTo>
                  <a:pt x="21" y="19"/>
                </a:lnTo>
                <a:lnTo>
                  <a:pt x="24" y="20"/>
                </a:lnTo>
                <a:lnTo>
                  <a:pt x="27" y="21"/>
                </a:lnTo>
                <a:lnTo>
                  <a:pt x="33" y="21"/>
                </a:lnTo>
                <a:lnTo>
                  <a:pt x="46" y="22"/>
                </a:lnTo>
                <a:lnTo>
                  <a:pt x="70" y="22"/>
                </a:lnTo>
                <a:lnTo>
                  <a:pt x="131" y="20"/>
                </a:lnTo>
                <a:lnTo>
                  <a:pt x="150" y="19"/>
                </a:lnTo>
                <a:lnTo>
                  <a:pt x="166" y="20"/>
                </a:lnTo>
                <a:lnTo>
                  <a:pt x="191" y="21"/>
                </a:lnTo>
                <a:lnTo>
                  <a:pt x="213" y="22"/>
                </a:lnTo>
                <a:lnTo>
                  <a:pt x="224" y="21"/>
                </a:lnTo>
                <a:lnTo>
                  <a:pt x="235" y="20"/>
                </a:lnTo>
                <a:lnTo>
                  <a:pt x="246" y="19"/>
                </a:lnTo>
                <a:lnTo>
                  <a:pt x="256" y="19"/>
                </a:lnTo>
                <a:lnTo>
                  <a:pt x="272" y="18"/>
                </a:lnTo>
                <a:lnTo>
                  <a:pt x="286" y="18"/>
                </a:lnTo>
                <a:lnTo>
                  <a:pt x="293" y="18"/>
                </a:lnTo>
                <a:lnTo>
                  <a:pt x="374" y="14"/>
                </a:lnTo>
                <a:lnTo>
                  <a:pt x="382" y="14"/>
                </a:lnTo>
                <a:lnTo>
                  <a:pt x="390" y="15"/>
                </a:lnTo>
                <a:lnTo>
                  <a:pt x="398" y="16"/>
                </a:lnTo>
                <a:lnTo>
                  <a:pt x="406" y="17"/>
                </a:lnTo>
                <a:lnTo>
                  <a:pt x="421" y="19"/>
                </a:lnTo>
                <a:lnTo>
                  <a:pt x="426" y="21"/>
                </a:lnTo>
                <a:lnTo>
                  <a:pt x="431" y="22"/>
                </a:lnTo>
                <a:lnTo>
                  <a:pt x="434" y="24"/>
                </a:lnTo>
                <a:lnTo>
                  <a:pt x="437" y="25"/>
                </a:lnTo>
                <a:lnTo>
                  <a:pt x="439" y="25"/>
                </a:lnTo>
                <a:lnTo>
                  <a:pt x="445" y="2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SMARTPenAnnotation106"/>
          <p:cNvSpPr>
            <a:spLocks/>
          </p:cNvSpPr>
          <p:nvPr/>
        </p:nvSpPr>
        <p:spPr bwMode="auto">
          <a:xfrm>
            <a:off x="3865563" y="3744913"/>
            <a:ext cx="436562" cy="28575"/>
          </a:xfrm>
          <a:custGeom>
            <a:avLst/>
            <a:gdLst/>
            <a:ahLst/>
            <a:cxnLst>
              <a:cxn ang="0">
                <a:pos x="274" y="17"/>
              </a:cxn>
              <a:cxn ang="0">
                <a:pos x="267" y="17"/>
              </a:cxn>
              <a:cxn ang="0">
                <a:pos x="263" y="17"/>
              </a:cxn>
              <a:cxn ang="0">
                <a:pos x="259" y="16"/>
              </a:cxn>
              <a:cxn ang="0">
                <a:pos x="255" y="15"/>
              </a:cxn>
              <a:cxn ang="0">
                <a:pos x="252" y="13"/>
              </a:cxn>
              <a:cxn ang="0">
                <a:pos x="249" y="12"/>
              </a:cxn>
              <a:cxn ang="0">
                <a:pos x="244" y="9"/>
              </a:cxn>
              <a:cxn ang="0">
                <a:pos x="242" y="8"/>
              </a:cxn>
              <a:cxn ang="0">
                <a:pos x="241" y="8"/>
              </a:cxn>
              <a:cxn ang="0">
                <a:pos x="239" y="8"/>
              </a:cxn>
              <a:cxn ang="0">
                <a:pos x="238" y="7"/>
              </a:cxn>
              <a:cxn ang="0">
                <a:pos x="236" y="6"/>
              </a:cxn>
              <a:cxn ang="0">
                <a:pos x="234" y="5"/>
              </a:cxn>
              <a:cxn ang="0">
                <a:pos x="231" y="4"/>
              </a:cxn>
              <a:cxn ang="0">
                <a:pos x="227" y="4"/>
              </a:cxn>
              <a:cxn ang="0">
                <a:pos x="220" y="4"/>
              </a:cxn>
              <a:cxn ang="0">
                <a:pos x="202" y="4"/>
              </a:cxn>
              <a:cxn ang="0">
                <a:pos x="197" y="4"/>
              </a:cxn>
              <a:cxn ang="0">
                <a:pos x="193" y="5"/>
              </a:cxn>
              <a:cxn ang="0">
                <a:pos x="190" y="6"/>
              </a:cxn>
              <a:cxn ang="0">
                <a:pos x="185" y="7"/>
              </a:cxn>
              <a:cxn ang="0">
                <a:pos x="179" y="7"/>
              </a:cxn>
              <a:cxn ang="0">
                <a:pos x="165" y="8"/>
              </a:cxn>
              <a:cxn ang="0">
                <a:pos x="146" y="8"/>
              </a:cxn>
              <a:cxn ang="0">
                <a:pos x="97" y="8"/>
              </a:cxn>
              <a:cxn ang="0">
                <a:pos x="91" y="7"/>
              </a:cxn>
              <a:cxn ang="0">
                <a:pos x="84" y="7"/>
              </a:cxn>
              <a:cxn ang="0">
                <a:pos x="77" y="6"/>
              </a:cxn>
              <a:cxn ang="0">
                <a:pos x="70" y="4"/>
              </a:cxn>
              <a:cxn ang="0">
                <a:pos x="63" y="3"/>
              </a:cxn>
              <a:cxn ang="0">
                <a:pos x="57" y="2"/>
              </a:cxn>
              <a:cxn ang="0">
                <a:pos x="50" y="1"/>
              </a:cxn>
              <a:cxn ang="0">
                <a:pos x="43" y="0"/>
              </a:cxn>
              <a:cxn ang="0">
                <a:pos x="36" y="0"/>
              </a:cxn>
              <a:cxn ang="0">
                <a:pos x="31" y="0"/>
              </a:cxn>
              <a:cxn ang="0">
                <a:pos x="26" y="1"/>
              </a:cxn>
              <a:cxn ang="0">
                <a:pos x="21" y="2"/>
              </a:cxn>
              <a:cxn ang="0">
                <a:pos x="18" y="2"/>
              </a:cxn>
              <a:cxn ang="0">
                <a:pos x="15" y="3"/>
              </a:cxn>
              <a:cxn ang="0">
                <a:pos x="11" y="3"/>
              </a:cxn>
              <a:cxn ang="0">
                <a:pos x="9" y="3"/>
              </a:cxn>
              <a:cxn ang="0">
                <a:pos x="0" y="4"/>
              </a:cxn>
            </a:cxnLst>
            <a:rect l="0" t="0" r="r" b="b"/>
            <a:pathLst>
              <a:path w="275" h="18">
                <a:moveTo>
                  <a:pt x="274" y="17"/>
                </a:moveTo>
                <a:lnTo>
                  <a:pt x="267" y="17"/>
                </a:lnTo>
                <a:lnTo>
                  <a:pt x="263" y="17"/>
                </a:lnTo>
                <a:lnTo>
                  <a:pt x="259" y="16"/>
                </a:lnTo>
                <a:lnTo>
                  <a:pt x="255" y="15"/>
                </a:lnTo>
                <a:lnTo>
                  <a:pt x="252" y="13"/>
                </a:lnTo>
                <a:lnTo>
                  <a:pt x="249" y="12"/>
                </a:lnTo>
                <a:lnTo>
                  <a:pt x="244" y="9"/>
                </a:lnTo>
                <a:lnTo>
                  <a:pt x="242" y="8"/>
                </a:lnTo>
                <a:lnTo>
                  <a:pt x="241" y="8"/>
                </a:lnTo>
                <a:lnTo>
                  <a:pt x="239" y="8"/>
                </a:lnTo>
                <a:lnTo>
                  <a:pt x="238" y="7"/>
                </a:lnTo>
                <a:lnTo>
                  <a:pt x="236" y="6"/>
                </a:lnTo>
                <a:lnTo>
                  <a:pt x="234" y="5"/>
                </a:lnTo>
                <a:lnTo>
                  <a:pt x="231" y="4"/>
                </a:lnTo>
                <a:lnTo>
                  <a:pt x="227" y="4"/>
                </a:lnTo>
                <a:lnTo>
                  <a:pt x="220" y="4"/>
                </a:lnTo>
                <a:lnTo>
                  <a:pt x="202" y="4"/>
                </a:lnTo>
                <a:lnTo>
                  <a:pt x="197" y="4"/>
                </a:lnTo>
                <a:lnTo>
                  <a:pt x="193" y="5"/>
                </a:lnTo>
                <a:lnTo>
                  <a:pt x="190" y="6"/>
                </a:lnTo>
                <a:lnTo>
                  <a:pt x="185" y="7"/>
                </a:lnTo>
                <a:lnTo>
                  <a:pt x="179" y="7"/>
                </a:lnTo>
                <a:lnTo>
                  <a:pt x="165" y="8"/>
                </a:lnTo>
                <a:lnTo>
                  <a:pt x="146" y="8"/>
                </a:lnTo>
                <a:lnTo>
                  <a:pt x="97" y="8"/>
                </a:lnTo>
                <a:lnTo>
                  <a:pt x="91" y="7"/>
                </a:lnTo>
                <a:lnTo>
                  <a:pt x="84" y="7"/>
                </a:lnTo>
                <a:lnTo>
                  <a:pt x="77" y="6"/>
                </a:lnTo>
                <a:lnTo>
                  <a:pt x="70" y="4"/>
                </a:lnTo>
                <a:lnTo>
                  <a:pt x="63" y="3"/>
                </a:lnTo>
                <a:lnTo>
                  <a:pt x="57" y="2"/>
                </a:lnTo>
                <a:lnTo>
                  <a:pt x="50" y="1"/>
                </a:lnTo>
                <a:lnTo>
                  <a:pt x="43" y="0"/>
                </a:lnTo>
                <a:lnTo>
                  <a:pt x="36" y="0"/>
                </a:lnTo>
                <a:lnTo>
                  <a:pt x="31" y="0"/>
                </a:lnTo>
                <a:lnTo>
                  <a:pt x="26" y="1"/>
                </a:lnTo>
                <a:lnTo>
                  <a:pt x="21" y="2"/>
                </a:lnTo>
                <a:lnTo>
                  <a:pt x="18" y="2"/>
                </a:lnTo>
                <a:lnTo>
                  <a:pt x="15" y="3"/>
                </a:lnTo>
                <a:lnTo>
                  <a:pt x="11" y="3"/>
                </a:lnTo>
                <a:lnTo>
                  <a:pt x="9" y="3"/>
                </a:lnTo>
                <a:lnTo>
                  <a:pt x="0" y="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SMARTPenAnnotation107"/>
          <p:cNvSpPr>
            <a:spLocks/>
          </p:cNvSpPr>
          <p:nvPr/>
        </p:nvSpPr>
        <p:spPr bwMode="auto">
          <a:xfrm>
            <a:off x="3336925" y="3765550"/>
            <a:ext cx="350838" cy="36513"/>
          </a:xfrm>
          <a:custGeom>
            <a:avLst/>
            <a:gdLst/>
            <a:ahLst/>
            <a:cxnLst>
              <a:cxn ang="0">
                <a:pos x="220" y="0"/>
              </a:cxn>
              <a:cxn ang="0">
                <a:pos x="190" y="0"/>
              </a:cxn>
              <a:cxn ang="0">
                <a:pos x="181" y="0"/>
              </a:cxn>
              <a:cxn ang="0">
                <a:pos x="171" y="1"/>
              </a:cxn>
              <a:cxn ang="0">
                <a:pos x="160" y="2"/>
              </a:cxn>
              <a:cxn ang="0">
                <a:pos x="150" y="3"/>
              </a:cxn>
              <a:cxn ang="0">
                <a:pos x="139" y="3"/>
              </a:cxn>
              <a:cxn ang="0">
                <a:pos x="119" y="4"/>
              </a:cxn>
              <a:cxn ang="0">
                <a:pos x="99" y="4"/>
              </a:cxn>
              <a:cxn ang="0">
                <a:pos x="92" y="4"/>
              </a:cxn>
              <a:cxn ang="0">
                <a:pos x="86" y="5"/>
              </a:cxn>
              <a:cxn ang="0">
                <a:pos x="76" y="8"/>
              </a:cxn>
              <a:cxn ang="0">
                <a:pos x="65" y="10"/>
              </a:cxn>
              <a:cxn ang="0">
                <a:pos x="59" y="11"/>
              </a:cxn>
              <a:cxn ang="0">
                <a:pos x="53" y="12"/>
              </a:cxn>
              <a:cxn ang="0">
                <a:pos x="43" y="12"/>
              </a:cxn>
              <a:cxn ang="0">
                <a:pos x="37" y="13"/>
              </a:cxn>
              <a:cxn ang="0">
                <a:pos x="34" y="13"/>
              </a:cxn>
              <a:cxn ang="0">
                <a:pos x="31" y="14"/>
              </a:cxn>
              <a:cxn ang="0">
                <a:pos x="28" y="15"/>
              </a:cxn>
              <a:cxn ang="0">
                <a:pos x="24" y="16"/>
              </a:cxn>
              <a:cxn ang="0">
                <a:pos x="21" y="17"/>
              </a:cxn>
              <a:cxn ang="0">
                <a:pos x="17" y="17"/>
              </a:cxn>
              <a:cxn ang="0">
                <a:pos x="13" y="18"/>
              </a:cxn>
              <a:cxn ang="0">
                <a:pos x="11" y="19"/>
              </a:cxn>
              <a:cxn ang="0">
                <a:pos x="9" y="20"/>
              </a:cxn>
              <a:cxn ang="0">
                <a:pos x="7" y="20"/>
              </a:cxn>
              <a:cxn ang="0">
                <a:pos x="5" y="21"/>
              </a:cxn>
              <a:cxn ang="0">
                <a:pos x="0" y="22"/>
              </a:cxn>
            </a:cxnLst>
            <a:rect l="0" t="0" r="r" b="b"/>
            <a:pathLst>
              <a:path w="221" h="23">
                <a:moveTo>
                  <a:pt x="220" y="0"/>
                </a:moveTo>
                <a:lnTo>
                  <a:pt x="190" y="0"/>
                </a:lnTo>
                <a:lnTo>
                  <a:pt x="181" y="0"/>
                </a:lnTo>
                <a:lnTo>
                  <a:pt x="171" y="1"/>
                </a:lnTo>
                <a:lnTo>
                  <a:pt x="160" y="2"/>
                </a:lnTo>
                <a:lnTo>
                  <a:pt x="150" y="3"/>
                </a:lnTo>
                <a:lnTo>
                  <a:pt x="139" y="3"/>
                </a:lnTo>
                <a:lnTo>
                  <a:pt x="119" y="4"/>
                </a:lnTo>
                <a:lnTo>
                  <a:pt x="99" y="4"/>
                </a:lnTo>
                <a:lnTo>
                  <a:pt x="92" y="4"/>
                </a:lnTo>
                <a:lnTo>
                  <a:pt x="86" y="5"/>
                </a:lnTo>
                <a:lnTo>
                  <a:pt x="76" y="8"/>
                </a:lnTo>
                <a:lnTo>
                  <a:pt x="65" y="10"/>
                </a:lnTo>
                <a:lnTo>
                  <a:pt x="59" y="11"/>
                </a:lnTo>
                <a:lnTo>
                  <a:pt x="53" y="12"/>
                </a:lnTo>
                <a:lnTo>
                  <a:pt x="43" y="12"/>
                </a:lnTo>
                <a:lnTo>
                  <a:pt x="37" y="13"/>
                </a:lnTo>
                <a:lnTo>
                  <a:pt x="34" y="13"/>
                </a:lnTo>
                <a:lnTo>
                  <a:pt x="31" y="14"/>
                </a:lnTo>
                <a:lnTo>
                  <a:pt x="28" y="15"/>
                </a:lnTo>
                <a:lnTo>
                  <a:pt x="24" y="16"/>
                </a:lnTo>
                <a:lnTo>
                  <a:pt x="21" y="17"/>
                </a:lnTo>
                <a:lnTo>
                  <a:pt x="17" y="17"/>
                </a:lnTo>
                <a:lnTo>
                  <a:pt x="13" y="18"/>
                </a:lnTo>
                <a:lnTo>
                  <a:pt x="11" y="19"/>
                </a:lnTo>
                <a:lnTo>
                  <a:pt x="9" y="20"/>
                </a:lnTo>
                <a:lnTo>
                  <a:pt x="7" y="20"/>
                </a:lnTo>
                <a:lnTo>
                  <a:pt x="5" y="21"/>
                </a:lnTo>
                <a:lnTo>
                  <a:pt x="0" y="2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SMARTPenAnnotation108"/>
          <p:cNvSpPr>
            <a:spLocks/>
          </p:cNvSpPr>
          <p:nvPr/>
        </p:nvSpPr>
        <p:spPr bwMode="auto">
          <a:xfrm>
            <a:off x="5872163" y="4251325"/>
            <a:ext cx="644525" cy="76200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12" y="35"/>
              </a:cxn>
              <a:cxn ang="0">
                <a:pos x="22" y="35"/>
              </a:cxn>
              <a:cxn ang="0">
                <a:pos x="33" y="37"/>
              </a:cxn>
              <a:cxn ang="0">
                <a:pos x="38" y="38"/>
              </a:cxn>
              <a:cxn ang="0">
                <a:pos x="45" y="39"/>
              </a:cxn>
              <a:cxn ang="0">
                <a:pos x="51" y="39"/>
              </a:cxn>
              <a:cxn ang="0">
                <a:pos x="63" y="40"/>
              </a:cxn>
              <a:cxn ang="0">
                <a:pos x="67" y="41"/>
              </a:cxn>
              <a:cxn ang="0">
                <a:pos x="70" y="42"/>
              </a:cxn>
              <a:cxn ang="0">
                <a:pos x="76" y="43"/>
              </a:cxn>
              <a:cxn ang="0">
                <a:pos x="89" y="44"/>
              </a:cxn>
              <a:cxn ang="0">
                <a:pos x="120" y="44"/>
              </a:cxn>
              <a:cxn ang="0">
                <a:pos x="130" y="46"/>
              </a:cxn>
              <a:cxn ang="0">
                <a:pos x="136" y="47"/>
              </a:cxn>
              <a:cxn ang="0">
                <a:pos x="143" y="47"/>
              </a:cxn>
              <a:cxn ang="0">
                <a:pos x="150" y="47"/>
              </a:cxn>
              <a:cxn ang="0">
                <a:pos x="157" y="46"/>
              </a:cxn>
              <a:cxn ang="0">
                <a:pos x="164" y="45"/>
              </a:cxn>
              <a:cxn ang="0">
                <a:pos x="170" y="45"/>
              </a:cxn>
              <a:cxn ang="0">
                <a:pos x="183" y="45"/>
              </a:cxn>
              <a:cxn ang="0">
                <a:pos x="195" y="45"/>
              </a:cxn>
              <a:cxn ang="0">
                <a:pos x="207" y="43"/>
              </a:cxn>
              <a:cxn ang="0">
                <a:pos x="213" y="42"/>
              </a:cxn>
              <a:cxn ang="0">
                <a:pos x="222" y="41"/>
              </a:cxn>
              <a:cxn ang="0">
                <a:pos x="234" y="40"/>
              </a:cxn>
              <a:cxn ang="0">
                <a:pos x="258" y="40"/>
              </a:cxn>
              <a:cxn ang="0">
                <a:pos x="269" y="40"/>
              </a:cxn>
              <a:cxn ang="0">
                <a:pos x="279" y="39"/>
              </a:cxn>
              <a:cxn ang="0">
                <a:pos x="294" y="37"/>
              </a:cxn>
              <a:cxn ang="0">
                <a:pos x="303" y="36"/>
              </a:cxn>
              <a:cxn ang="0">
                <a:pos x="313" y="36"/>
              </a:cxn>
              <a:cxn ang="0">
                <a:pos x="325" y="35"/>
              </a:cxn>
              <a:cxn ang="0">
                <a:pos x="333" y="33"/>
              </a:cxn>
              <a:cxn ang="0">
                <a:pos x="342" y="31"/>
              </a:cxn>
              <a:cxn ang="0">
                <a:pos x="349" y="29"/>
              </a:cxn>
              <a:cxn ang="0">
                <a:pos x="353" y="28"/>
              </a:cxn>
              <a:cxn ang="0">
                <a:pos x="357" y="28"/>
              </a:cxn>
              <a:cxn ang="0">
                <a:pos x="360" y="27"/>
              </a:cxn>
              <a:cxn ang="0">
                <a:pos x="363" y="26"/>
              </a:cxn>
              <a:cxn ang="0">
                <a:pos x="365" y="24"/>
              </a:cxn>
              <a:cxn ang="0">
                <a:pos x="368" y="23"/>
              </a:cxn>
              <a:cxn ang="0">
                <a:pos x="372" y="22"/>
              </a:cxn>
              <a:cxn ang="0">
                <a:pos x="375" y="21"/>
              </a:cxn>
              <a:cxn ang="0">
                <a:pos x="377" y="20"/>
              </a:cxn>
              <a:cxn ang="0">
                <a:pos x="382" y="19"/>
              </a:cxn>
              <a:cxn ang="0">
                <a:pos x="383" y="18"/>
              </a:cxn>
              <a:cxn ang="0">
                <a:pos x="385" y="17"/>
              </a:cxn>
              <a:cxn ang="0">
                <a:pos x="387" y="16"/>
              </a:cxn>
              <a:cxn ang="0">
                <a:pos x="388" y="15"/>
              </a:cxn>
              <a:cxn ang="0">
                <a:pos x="391" y="14"/>
              </a:cxn>
              <a:cxn ang="0">
                <a:pos x="393" y="14"/>
              </a:cxn>
              <a:cxn ang="0">
                <a:pos x="394" y="13"/>
              </a:cxn>
              <a:cxn ang="0">
                <a:pos x="395" y="12"/>
              </a:cxn>
              <a:cxn ang="0">
                <a:pos x="395" y="11"/>
              </a:cxn>
              <a:cxn ang="0">
                <a:pos x="396" y="10"/>
              </a:cxn>
              <a:cxn ang="0">
                <a:pos x="397" y="10"/>
              </a:cxn>
              <a:cxn ang="0">
                <a:pos x="398" y="9"/>
              </a:cxn>
              <a:cxn ang="0">
                <a:pos x="399" y="8"/>
              </a:cxn>
              <a:cxn ang="0">
                <a:pos x="399" y="6"/>
              </a:cxn>
              <a:cxn ang="0">
                <a:pos x="400" y="1"/>
              </a:cxn>
              <a:cxn ang="0">
                <a:pos x="405" y="0"/>
              </a:cxn>
            </a:cxnLst>
            <a:rect l="0" t="0" r="r" b="b"/>
            <a:pathLst>
              <a:path w="406" h="48">
                <a:moveTo>
                  <a:pt x="0" y="31"/>
                </a:moveTo>
                <a:lnTo>
                  <a:pt x="12" y="35"/>
                </a:lnTo>
                <a:lnTo>
                  <a:pt x="22" y="35"/>
                </a:lnTo>
                <a:lnTo>
                  <a:pt x="33" y="37"/>
                </a:lnTo>
                <a:lnTo>
                  <a:pt x="38" y="38"/>
                </a:lnTo>
                <a:lnTo>
                  <a:pt x="45" y="39"/>
                </a:lnTo>
                <a:lnTo>
                  <a:pt x="51" y="39"/>
                </a:lnTo>
                <a:lnTo>
                  <a:pt x="63" y="40"/>
                </a:lnTo>
                <a:lnTo>
                  <a:pt x="67" y="41"/>
                </a:lnTo>
                <a:lnTo>
                  <a:pt x="70" y="42"/>
                </a:lnTo>
                <a:lnTo>
                  <a:pt x="76" y="43"/>
                </a:lnTo>
                <a:lnTo>
                  <a:pt x="89" y="44"/>
                </a:lnTo>
                <a:lnTo>
                  <a:pt x="120" y="44"/>
                </a:lnTo>
                <a:lnTo>
                  <a:pt x="130" y="46"/>
                </a:lnTo>
                <a:lnTo>
                  <a:pt x="136" y="47"/>
                </a:lnTo>
                <a:lnTo>
                  <a:pt x="143" y="47"/>
                </a:lnTo>
                <a:lnTo>
                  <a:pt x="150" y="47"/>
                </a:lnTo>
                <a:lnTo>
                  <a:pt x="157" y="46"/>
                </a:lnTo>
                <a:lnTo>
                  <a:pt x="164" y="45"/>
                </a:lnTo>
                <a:lnTo>
                  <a:pt x="170" y="45"/>
                </a:lnTo>
                <a:lnTo>
                  <a:pt x="183" y="45"/>
                </a:lnTo>
                <a:lnTo>
                  <a:pt x="195" y="45"/>
                </a:lnTo>
                <a:lnTo>
                  <a:pt x="207" y="43"/>
                </a:lnTo>
                <a:lnTo>
                  <a:pt x="213" y="42"/>
                </a:lnTo>
                <a:lnTo>
                  <a:pt x="222" y="41"/>
                </a:lnTo>
                <a:lnTo>
                  <a:pt x="234" y="40"/>
                </a:lnTo>
                <a:lnTo>
                  <a:pt x="258" y="40"/>
                </a:lnTo>
                <a:lnTo>
                  <a:pt x="269" y="40"/>
                </a:lnTo>
                <a:lnTo>
                  <a:pt x="279" y="39"/>
                </a:lnTo>
                <a:lnTo>
                  <a:pt x="294" y="37"/>
                </a:lnTo>
                <a:lnTo>
                  <a:pt x="303" y="36"/>
                </a:lnTo>
                <a:lnTo>
                  <a:pt x="313" y="36"/>
                </a:lnTo>
                <a:lnTo>
                  <a:pt x="325" y="35"/>
                </a:lnTo>
                <a:lnTo>
                  <a:pt x="333" y="33"/>
                </a:lnTo>
                <a:lnTo>
                  <a:pt x="342" y="31"/>
                </a:lnTo>
                <a:lnTo>
                  <a:pt x="349" y="29"/>
                </a:lnTo>
                <a:lnTo>
                  <a:pt x="353" y="28"/>
                </a:lnTo>
                <a:lnTo>
                  <a:pt x="357" y="28"/>
                </a:lnTo>
                <a:lnTo>
                  <a:pt x="360" y="27"/>
                </a:lnTo>
                <a:lnTo>
                  <a:pt x="363" y="26"/>
                </a:lnTo>
                <a:lnTo>
                  <a:pt x="365" y="24"/>
                </a:lnTo>
                <a:lnTo>
                  <a:pt x="368" y="23"/>
                </a:lnTo>
                <a:lnTo>
                  <a:pt x="372" y="22"/>
                </a:lnTo>
                <a:lnTo>
                  <a:pt x="375" y="21"/>
                </a:lnTo>
                <a:lnTo>
                  <a:pt x="377" y="20"/>
                </a:lnTo>
                <a:lnTo>
                  <a:pt x="382" y="19"/>
                </a:lnTo>
                <a:lnTo>
                  <a:pt x="383" y="18"/>
                </a:lnTo>
                <a:lnTo>
                  <a:pt x="385" y="17"/>
                </a:lnTo>
                <a:lnTo>
                  <a:pt x="387" y="16"/>
                </a:lnTo>
                <a:lnTo>
                  <a:pt x="388" y="15"/>
                </a:lnTo>
                <a:lnTo>
                  <a:pt x="391" y="14"/>
                </a:lnTo>
                <a:lnTo>
                  <a:pt x="393" y="14"/>
                </a:lnTo>
                <a:lnTo>
                  <a:pt x="394" y="13"/>
                </a:lnTo>
                <a:lnTo>
                  <a:pt x="395" y="12"/>
                </a:lnTo>
                <a:lnTo>
                  <a:pt x="395" y="11"/>
                </a:lnTo>
                <a:lnTo>
                  <a:pt x="396" y="10"/>
                </a:lnTo>
                <a:lnTo>
                  <a:pt x="397" y="10"/>
                </a:lnTo>
                <a:lnTo>
                  <a:pt x="398" y="9"/>
                </a:lnTo>
                <a:lnTo>
                  <a:pt x="399" y="8"/>
                </a:lnTo>
                <a:lnTo>
                  <a:pt x="399" y="6"/>
                </a:lnTo>
                <a:lnTo>
                  <a:pt x="400" y="1"/>
                </a:lnTo>
                <a:lnTo>
                  <a:pt x="405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SMARTPenAnnotation109"/>
          <p:cNvSpPr>
            <a:spLocks/>
          </p:cNvSpPr>
          <p:nvPr/>
        </p:nvSpPr>
        <p:spPr bwMode="auto">
          <a:xfrm>
            <a:off x="5072063" y="4908550"/>
            <a:ext cx="681037" cy="93663"/>
          </a:xfrm>
          <a:custGeom>
            <a:avLst/>
            <a:gdLst/>
            <a:ahLst/>
            <a:cxnLst>
              <a:cxn ang="0">
                <a:pos x="428" y="0"/>
              </a:cxn>
              <a:cxn ang="0">
                <a:pos x="407" y="0"/>
              </a:cxn>
              <a:cxn ang="0">
                <a:pos x="404" y="0"/>
              </a:cxn>
              <a:cxn ang="0">
                <a:pos x="402" y="1"/>
              </a:cxn>
              <a:cxn ang="0">
                <a:pos x="400" y="2"/>
              </a:cxn>
              <a:cxn ang="0">
                <a:pos x="395" y="4"/>
              </a:cxn>
              <a:cxn ang="0">
                <a:pos x="380" y="8"/>
              </a:cxn>
              <a:cxn ang="0">
                <a:pos x="366" y="12"/>
              </a:cxn>
              <a:cxn ang="0">
                <a:pos x="360" y="14"/>
              </a:cxn>
              <a:cxn ang="0">
                <a:pos x="354" y="15"/>
              </a:cxn>
              <a:cxn ang="0">
                <a:pos x="343" y="16"/>
              </a:cxn>
              <a:cxn ang="0">
                <a:pos x="334" y="17"/>
              </a:cxn>
              <a:cxn ang="0">
                <a:pos x="290" y="17"/>
              </a:cxn>
              <a:cxn ang="0">
                <a:pos x="249" y="17"/>
              </a:cxn>
              <a:cxn ang="0">
                <a:pos x="228" y="18"/>
              </a:cxn>
              <a:cxn ang="0">
                <a:pos x="140" y="22"/>
              </a:cxn>
              <a:cxn ang="0">
                <a:pos x="103" y="22"/>
              </a:cxn>
              <a:cxn ang="0">
                <a:pos x="83" y="22"/>
              </a:cxn>
              <a:cxn ang="0">
                <a:pos x="77" y="23"/>
              </a:cxn>
              <a:cxn ang="0">
                <a:pos x="71" y="25"/>
              </a:cxn>
              <a:cxn ang="0">
                <a:pos x="61" y="27"/>
              </a:cxn>
              <a:cxn ang="0">
                <a:pos x="56" y="28"/>
              </a:cxn>
              <a:cxn ang="0">
                <a:pos x="51" y="29"/>
              </a:cxn>
              <a:cxn ang="0">
                <a:pos x="39" y="30"/>
              </a:cxn>
              <a:cxn ang="0">
                <a:pos x="33" y="32"/>
              </a:cxn>
              <a:cxn ang="0">
                <a:pos x="29" y="34"/>
              </a:cxn>
              <a:cxn ang="0">
                <a:pos x="23" y="37"/>
              </a:cxn>
              <a:cxn ang="0">
                <a:pos x="19" y="39"/>
              </a:cxn>
              <a:cxn ang="0">
                <a:pos x="17" y="39"/>
              </a:cxn>
              <a:cxn ang="0">
                <a:pos x="15" y="40"/>
              </a:cxn>
              <a:cxn ang="0">
                <a:pos x="12" y="42"/>
              </a:cxn>
              <a:cxn ang="0">
                <a:pos x="10" y="45"/>
              </a:cxn>
              <a:cxn ang="0">
                <a:pos x="8" y="47"/>
              </a:cxn>
              <a:cxn ang="0">
                <a:pos x="6" y="50"/>
              </a:cxn>
              <a:cxn ang="0">
                <a:pos x="0" y="58"/>
              </a:cxn>
            </a:cxnLst>
            <a:rect l="0" t="0" r="r" b="b"/>
            <a:pathLst>
              <a:path w="429" h="59">
                <a:moveTo>
                  <a:pt x="428" y="0"/>
                </a:moveTo>
                <a:lnTo>
                  <a:pt x="407" y="0"/>
                </a:lnTo>
                <a:lnTo>
                  <a:pt x="404" y="0"/>
                </a:lnTo>
                <a:lnTo>
                  <a:pt x="402" y="1"/>
                </a:lnTo>
                <a:lnTo>
                  <a:pt x="400" y="2"/>
                </a:lnTo>
                <a:lnTo>
                  <a:pt x="395" y="4"/>
                </a:lnTo>
                <a:lnTo>
                  <a:pt x="380" y="8"/>
                </a:lnTo>
                <a:lnTo>
                  <a:pt x="366" y="12"/>
                </a:lnTo>
                <a:lnTo>
                  <a:pt x="360" y="14"/>
                </a:lnTo>
                <a:lnTo>
                  <a:pt x="354" y="15"/>
                </a:lnTo>
                <a:lnTo>
                  <a:pt x="343" y="16"/>
                </a:lnTo>
                <a:lnTo>
                  <a:pt x="334" y="17"/>
                </a:lnTo>
                <a:lnTo>
                  <a:pt x="290" y="17"/>
                </a:lnTo>
                <a:lnTo>
                  <a:pt x="249" y="17"/>
                </a:lnTo>
                <a:lnTo>
                  <a:pt x="228" y="18"/>
                </a:lnTo>
                <a:lnTo>
                  <a:pt x="140" y="22"/>
                </a:lnTo>
                <a:lnTo>
                  <a:pt x="103" y="22"/>
                </a:lnTo>
                <a:lnTo>
                  <a:pt x="83" y="22"/>
                </a:lnTo>
                <a:lnTo>
                  <a:pt x="77" y="23"/>
                </a:lnTo>
                <a:lnTo>
                  <a:pt x="71" y="25"/>
                </a:lnTo>
                <a:lnTo>
                  <a:pt x="61" y="27"/>
                </a:lnTo>
                <a:lnTo>
                  <a:pt x="56" y="28"/>
                </a:lnTo>
                <a:lnTo>
                  <a:pt x="51" y="29"/>
                </a:lnTo>
                <a:lnTo>
                  <a:pt x="39" y="30"/>
                </a:lnTo>
                <a:lnTo>
                  <a:pt x="33" y="32"/>
                </a:lnTo>
                <a:lnTo>
                  <a:pt x="29" y="34"/>
                </a:lnTo>
                <a:lnTo>
                  <a:pt x="23" y="37"/>
                </a:lnTo>
                <a:lnTo>
                  <a:pt x="19" y="39"/>
                </a:lnTo>
                <a:lnTo>
                  <a:pt x="17" y="39"/>
                </a:lnTo>
                <a:lnTo>
                  <a:pt x="15" y="40"/>
                </a:lnTo>
                <a:lnTo>
                  <a:pt x="12" y="42"/>
                </a:lnTo>
                <a:lnTo>
                  <a:pt x="10" y="45"/>
                </a:lnTo>
                <a:lnTo>
                  <a:pt x="8" y="47"/>
                </a:lnTo>
                <a:lnTo>
                  <a:pt x="6" y="50"/>
                </a:lnTo>
                <a:lnTo>
                  <a:pt x="0" y="5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SMARTPenAnnotation110"/>
          <p:cNvSpPr>
            <a:spLocks/>
          </p:cNvSpPr>
          <p:nvPr/>
        </p:nvSpPr>
        <p:spPr bwMode="auto">
          <a:xfrm>
            <a:off x="5878513" y="4837113"/>
            <a:ext cx="588962" cy="73025"/>
          </a:xfrm>
          <a:custGeom>
            <a:avLst/>
            <a:gdLst/>
            <a:ahLst/>
            <a:cxnLst>
              <a:cxn ang="0">
                <a:pos x="5" y="27"/>
              </a:cxn>
              <a:cxn ang="0">
                <a:pos x="0" y="27"/>
              </a:cxn>
              <a:cxn ang="0">
                <a:pos x="7" y="27"/>
              </a:cxn>
              <a:cxn ang="0">
                <a:pos x="11" y="25"/>
              </a:cxn>
              <a:cxn ang="0">
                <a:pos x="13" y="24"/>
              </a:cxn>
              <a:cxn ang="0">
                <a:pos x="20" y="23"/>
              </a:cxn>
              <a:cxn ang="0">
                <a:pos x="30" y="22"/>
              </a:cxn>
              <a:cxn ang="0">
                <a:pos x="40" y="22"/>
              </a:cxn>
              <a:cxn ang="0">
                <a:pos x="49" y="22"/>
              </a:cxn>
              <a:cxn ang="0">
                <a:pos x="60" y="21"/>
              </a:cxn>
              <a:cxn ang="0">
                <a:pos x="67" y="20"/>
              </a:cxn>
              <a:cxn ang="0">
                <a:pos x="74" y="18"/>
              </a:cxn>
              <a:cxn ang="0">
                <a:pos x="80" y="16"/>
              </a:cxn>
              <a:cxn ang="0">
                <a:pos x="87" y="13"/>
              </a:cxn>
              <a:cxn ang="0">
                <a:pos x="94" y="11"/>
              </a:cxn>
              <a:cxn ang="0">
                <a:pos x="101" y="9"/>
              </a:cxn>
              <a:cxn ang="0">
                <a:pos x="108" y="8"/>
              </a:cxn>
              <a:cxn ang="0">
                <a:pos x="113" y="6"/>
              </a:cxn>
              <a:cxn ang="0">
                <a:pos x="123" y="5"/>
              </a:cxn>
              <a:cxn ang="0">
                <a:pos x="131" y="4"/>
              </a:cxn>
              <a:cxn ang="0">
                <a:pos x="140" y="4"/>
              </a:cxn>
              <a:cxn ang="0">
                <a:pos x="153" y="4"/>
              </a:cxn>
              <a:cxn ang="0">
                <a:pos x="160" y="4"/>
              </a:cxn>
              <a:cxn ang="0">
                <a:pos x="164" y="3"/>
              </a:cxn>
              <a:cxn ang="0">
                <a:pos x="168" y="2"/>
              </a:cxn>
              <a:cxn ang="0">
                <a:pos x="179" y="0"/>
              </a:cxn>
              <a:cxn ang="0">
                <a:pos x="191" y="0"/>
              </a:cxn>
              <a:cxn ang="0">
                <a:pos x="199" y="0"/>
              </a:cxn>
              <a:cxn ang="0">
                <a:pos x="208" y="1"/>
              </a:cxn>
              <a:cxn ang="0">
                <a:pos x="212" y="2"/>
              </a:cxn>
              <a:cxn ang="0">
                <a:pos x="239" y="8"/>
              </a:cxn>
              <a:cxn ang="0">
                <a:pos x="259" y="12"/>
              </a:cxn>
              <a:cxn ang="0">
                <a:pos x="268" y="15"/>
              </a:cxn>
              <a:cxn ang="0">
                <a:pos x="277" y="18"/>
              </a:cxn>
              <a:cxn ang="0">
                <a:pos x="285" y="21"/>
              </a:cxn>
              <a:cxn ang="0">
                <a:pos x="292" y="23"/>
              </a:cxn>
              <a:cxn ang="0">
                <a:pos x="297" y="25"/>
              </a:cxn>
              <a:cxn ang="0">
                <a:pos x="302" y="27"/>
              </a:cxn>
              <a:cxn ang="0">
                <a:pos x="306" y="28"/>
              </a:cxn>
              <a:cxn ang="0">
                <a:pos x="310" y="29"/>
              </a:cxn>
              <a:cxn ang="0">
                <a:pos x="313" y="30"/>
              </a:cxn>
              <a:cxn ang="0">
                <a:pos x="317" y="31"/>
              </a:cxn>
              <a:cxn ang="0">
                <a:pos x="321" y="32"/>
              </a:cxn>
              <a:cxn ang="0">
                <a:pos x="325" y="33"/>
              </a:cxn>
              <a:cxn ang="0">
                <a:pos x="330" y="34"/>
              </a:cxn>
              <a:cxn ang="0">
                <a:pos x="336" y="36"/>
              </a:cxn>
              <a:cxn ang="0">
                <a:pos x="370" y="45"/>
              </a:cxn>
            </a:cxnLst>
            <a:rect l="0" t="0" r="r" b="b"/>
            <a:pathLst>
              <a:path w="371" h="46">
                <a:moveTo>
                  <a:pt x="5" y="27"/>
                </a:moveTo>
                <a:lnTo>
                  <a:pt x="0" y="27"/>
                </a:lnTo>
                <a:lnTo>
                  <a:pt x="7" y="27"/>
                </a:lnTo>
                <a:lnTo>
                  <a:pt x="11" y="25"/>
                </a:lnTo>
                <a:lnTo>
                  <a:pt x="13" y="24"/>
                </a:lnTo>
                <a:lnTo>
                  <a:pt x="20" y="23"/>
                </a:lnTo>
                <a:lnTo>
                  <a:pt x="30" y="22"/>
                </a:lnTo>
                <a:lnTo>
                  <a:pt x="40" y="22"/>
                </a:lnTo>
                <a:lnTo>
                  <a:pt x="49" y="22"/>
                </a:lnTo>
                <a:lnTo>
                  <a:pt x="60" y="21"/>
                </a:lnTo>
                <a:lnTo>
                  <a:pt x="67" y="20"/>
                </a:lnTo>
                <a:lnTo>
                  <a:pt x="74" y="18"/>
                </a:lnTo>
                <a:lnTo>
                  <a:pt x="80" y="16"/>
                </a:lnTo>
                <a:lnTo>
                  <a:pt x="87" y="13"/>
                </a:lnTo>
                <a:lnTo>
                  <a:pt x="94" y="11"/>
                </a:lnTo>
                <a:lnTo>
                  <a:pt x="101" y="9"/>
                </a:lnTo>
                <a:lnTo>
                  <a:pt x="108" y="8"/>
                </a:lnTo>
                <a:lnTo>
                  <a:pt x="113" y="6"/>
                </a:lnTo>
                <a:lnTo>
                  <a:pt x="123" y="5"/>
                </a:lnTo>
                <a:lnTo>
                  <a:pt x="131" y="4"/>
                </a:lnTo>
                <a:lnTo>
                  <a:pt x="140" y="4"/>
                </a:lnTo>
                <a:lnTo>
                  <a:pt x="153" y="4"/>
                </a:lnTo>
                <a:lnTo>
                  <a:pt x="160" y="4"/>
                </a:lnTo>
                <a:lnTo>
                  <a:pt x="164" y="3"/>
                </a:lnTo>
                <a:lnTo>
                  <a:pt x="168" y="2"/>
                </a:lnTo>
                <a:lnTo>
                  <a:pt x="179" y="0"/>
                </a:lnTo>
                <a:lnTo>
                  <a:pt x="191" y="0"/>
                </a:lnTo>
                <a:lnTo>
                  <a:pt x="199" y="0"/>
                </a:lnTo>
                <a:lnTo>
                  <a:pt x="208" y="1"/>
                </a:lnTo>
                <a:lnTo>
                  <a:pt x="212" y="2"/>
                </a:lnTo>
                <a:lnTo>
                  <a:pt x="239" y="8"/>
                </a:lnTo>
                <a:lnTo>
                  <a:pt x="259" y="12"/>
                </a:lnTo>
                <a:lnTo>
                  <a:pt x="268" y="15"/>
                </a:lnTo>
                <a:lnTo>
                  <a:pt x="277" y="18"/>
                </a:lnTo>
                <a:lnTo>
                  <a:pt x="285" y="21"/>
                </a:lnTo>
                <a:lnTo>
                  <a:pt x="292" y="23"/>
                </a:lnTo>
                <a:lnTo>
                  <a:pt x="297" y="25"/>
                </a:lnTo>
                <a:lnTo>
                  <a:pt x="302" y="27"/>
                </a:lnTo>
                <a:lnTo>
                  <a:pt x="306" y="28"/>
                </a:lnTo>
                <a:lnTo>
                  <a:pt x="310" y="29"/>
                </a:lnTo>
                <a:lnTo>
                  <a:pt x="313" y="30"/>
                </a:lnTo>
                <a:lnTo>
                  <a:pt x="317" y="31"/>
                </a:lnTo>
                <a:lnTo>
                  <a:pt x="321" y="32"/>
                </a:lnTo>
                <a:lnTo>
                  <a:pt x="325" y="33"/>
                </a:lnTo>
                <a:lnTo>
                  <a:pt x="330" y="34"/>
                </a:lnTo>
                <a:lnTo>
                  <a:pt x="336" y="36"/>
                </a:lnTo>
                <a:lnTo>
                  <a:pt x="370" y="4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FDR’s programs changed millions of lives…</a:t>
            </a:r>
            <a:endParaRPr lang="en-US" dirty="0"/>
          </a:p>
        </p:txBody>
      </p:sp>
      <p:sp>
        <p:nvSpPr>
          <p:cNvPr id="23554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Which of Obama’s programs do you think is going to make the most impact?  Raise your hand when you come up with your answer.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517</TotalTime>
  <Words>528</Words>
  <Application>Microsoft Office PowerPoint</Application>
  <PresentationFormat>On-screen Show (4:3)</PresentationFormat>
  <Paragraphs>32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Perpetua</vt:lpstr>
      <vt:lpstr>Arial</vt:lpstr>
      <vt:lpstr>Franklin Gothic Book</vt:lpstr>
      <vt:lpstr>Wingdings 2</vt:lpstr>
      <vt:lpstr>Calibri</vt:lpstr>
      <vt:lpstr>Equity</vt:lpstr>
      <vt:lpstr>Equity</vt:lpstr>
      <vt:lpstr>Equity</vt:lpstr>
      <vt:lpstr>Equity</vt:lpstr>
      <vt:lpstr>Equity</vt:lpstr>
      <vt:lpstr>New Deal Programs</vt:lpstr>
      <vt:lpstr>Farms System</vt:lpstr>
      <vt:lpstr>Think/Pair/Share </vt:lpstr>
      <vt:lpstr>Business Programs</vt:lpstr>
      <vt:lpstr>Slide 5</vt:lpstr>
      <vt:lpstr>Labor Programs</vt:lpstr>
      <vt:lpstr>Slide 7</vt:lpstr>
      <vt:lpstr>Insurance and Support Programs</vt:lpstr>
      <vt:lpstr>FDR’s programs changed millions of lives…</vt:lpstr>
      <vt:lpstr>Housing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Rossi</dc:creator>
  <cp:lastModifiedBy>ASD</cp:lastModifiedBy>
  <cp:revision>22</cp:revision>
  <dcterms:created xsi:type="dcterms:W3CDTF">2010-02-01T20:25:20Z</dcterms:created>
  <dcterms:modified xsi:type="dcterms:W3CDTF">2010-06-24T19:50:08Z</dcterms:modified>
</cp:coreProperties>
</file>